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1" r:id="rId2"/>
    <p:sldId id="2562" r:id="rId3"/>
    <p:sldId id="2563" r:id="rId4"/>
    <p:sldId id="2564" r:id="rId5"/>
    <p:sldId id="2565" r:id="rId6"/>
    <p:sldId id="2566" r:id="rId7"/>
    <p:sldId id="25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Jacob's Ladder 2025: Leadership SmartArt Summary" id="{3DF72997-8096-4C13-8089-C873A2D40BBC}">
          <p14:sldIdLst>
            <p14:sldId id="2561"/>
          </p14:sldIdLst>
        </p14:section>
        <p14:section name="Leadership Priorities for 2025/26" id="{E0058AC5-244D-4E4C-8F54-68497F6C1F35}">
          <p14:sldIdLst>
            <p14:sldId id="2562"/>
            <p14:sldId id="2563"/>
            <p14:sldId id="2564"/>
            <p14:sldId id="2565"/>
            <p14:sldId id="2566"/>
            <p14:sldId id="25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040419-0869-4E2B-85EA-8CFDD93AB157}" v="10" dt="2025-08-30T12:11:41.795"/>
    <p1510:client id="{98978EA9-C082-C249-AD89-7948BDDF34FA}" v="107" dt="2025-08-30T12:19:49.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44" autoAdjust="0"/>
    <p:restoredTop sz="94660"/>
  </p:normalViewPr>
  <p:slideViewPr>
    <p:cSldViewPr snapToGrid="0">
      <p:cViewPr varScale="1">
        <p:scale>
          <a:sx n="92" d="100"/>
          <a:sy n="92" d="100"/>
        </p:scale>
        <p:origin x="176" y="7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 Edmundson" userId="38000b08-ea1e-4e14-ba84-b7a3ac0cb848" providerId="ADAL" clId="{2D7468C6-FBB4-5AD4-B163-C8830D3FFA88}"/>
    <pc:docChg chg="undo custSel modSld">
      <pc:chgData name="P Edmundson" userId="38000b08-ea1e-4e14-ba84-b7a3ac0cb848" providerId="ADAL" clId="{2D7468C6-FBB4-5AD4-B163-C8830D3FFA88}" dt="2025-08-30T12:19:49.800" v="107" actId="2711"/>
      <pc:docMkLst>
        <pc:docMk/>
      </pc:docMkLst>
      <pc:sldChg chg="addSp delSp modSp mod modClrScheme modAnim chgLayout">
        <pc:chgData name="P Edmundson" userId="38000b08-ea1e-4e14-ba84-b7a3ac0cb848" providerId="ADAL" clId="{2D7468C6-FBB4-5AD4-B163-C8830D3FFA88}" dt="2025-08-30T12:17:50.497" v="90"/>
        <pc:sldMkLst>
          <pc:docMk/>
          <pc:sldMk cId="76155260" sldId="2561"/>
        </pc:sldMkLst>
        <pc:spChg chg="mod">
          <ac:chgData name="P Edmundson" userId="38000b08-ea1e-4e14-ba84-b7a3ac0cb848" providerId="ADAL" clId="{2D7468C6-FBB4-5AD4-B163-C8830D3FFA88}" dt="2025-08-30T12:17:16.450" v="85" actId="2711"/>
          <ac:spMkLst>
            <pc:docMk/>
            <pc:sldMk cId="76155260" sldId="2561"/>
            <ac:spMk id="2" creationId="{AC6F979A-E662-32FF-00EE-612E2237B85C}"/>
          </ac:spMkLst>
        </pc:spChg>
        <pc:spChg chg="mod">
          <ac:chgData name="P Edmundson" userId="38000b08-ea1e-4e14-ba84-b7a3ac0cb848" providerId="ADAL" clId="{2D7468C6-FBB4-5AD4-B163-C8830D3FFA88}" dt="2025-08-30T12:17:46.629" v="88"/>
          <ac:spMkLst>
            <pc:docMk/>
            <pc:sldMk cId="76155260" sldId="2561"/>
            <ac:spMk id="3" creationId="{D09CC8CD-E0A6-E6BE-4335-FA01BEFBF838}"/>
          </ac:spMkLst>
        </pc:spChg>
        <pc:spChg chg="mod">
          <ac:chgData name="P Edmundson" userId="38000b08-ea1e-4e14-ba84-b7a3ac0cb848" providerId="ADAL" clId="{2D7468C6-FBB4-5AD4-B163-C8830D3FFA88}" dt="2025-08-30T12:17:07.750" v="83" actId="26606"/>
          <ac:spMkLst>
            <pc:docMk/>
            <pc:sldMk cId="76155260" sldId="2561"/>
            <ac:spMk id="4" creationId="{DDBBCC25-1A79-56FA-53B4-92DA7B673B05}"/>
          </ac:spMkLst>
        </pc:spChg>
        <pc:spChg chg="mod">
          <ac:chgData name="P Edmundson" userId="38000b08-ea1e-4e14-ba84-b7a3ac0cb848" providerId="ADAL" clId="{2D7468C6-FBB4-5AD4-B163-C8830D3FFA88}" dt="2025-08-30T12:17:07.750" v="83" actId="26606"/>
          <ac:spMkLst>
            <pc:docMk/>
            <pc:sldMk cId="76155260" sldId="2561"/>
            <ac:spMk id="5" creationId="{6A1F2988-C809-3EEB-6455-CD15B5CD7F5A}"/>
          </ac:spMkLst>
        </pc:spChg>
        <pc:spChg chg="mod">
          <ac:chgData name="P Edmundson" userId="38000b08-ea1e-4e14-ba84-b7a3ac0cb848" providerId="ADAL" clId="{2D7468C6-FBB4-5AD4-B163-C8830D3FFA88}" dt="2025-08-30T12:17:07.750" v="83" actId="26606"/>
          <ac:spMkLst>
            <pc:docMk/>
            <pc:sldMk cId="76155260" sldId="2561"/>
            <ac:spMk id="6" creationId="{B612180F-1B98-4716-3A97-7674F7091E63}"/>
          </ac:spMkLst>
        </pc:spChg>
        <pc:spChg chg="add del mod">
          <ac:chgData name="P Edmundson" userId="38000b08-ea1e-4e14-ba84-b7a3ac0cb848" providerId="ADAL" clId="{2D7468C6-FBB4-5AD4-B163-C8830D3FFA88}" dt="2025-08-30T12:17:50.497" v="90"/>
          <ac:spMkLst>
            <pc:docMk/>
            <pc:sldMk cId="76155260" sldId="2561"/>
            <ac:spMk id="9" creationId="{59D4A6A5-1D9F-E371-0C6B-702B42CA4925}"/>
          </ac:spMkLst>
        </pc:spChg>
        <pc:picChg chg="add mod ord">
          <ac:chgData name="P Edmundson" userId="38000b08-ea1e-4e14-ba84-b7a3ac0cb848" providerId="ADAL" clId="{2D7468C6-FBB4-5AD4-B163-C8830D3FFA88}" dt="2025-08-30T12:17:07.750" v="83" actId="26606"/>
          <ac:picMkLst>
            <pc:docMk/>
            <pc:sldMk cId="76155260" sldId="2561"/>
            <ac:picMk id="8" creationId="{FA0C02B8-88C4-B049-AC7D-15021A96FFD0}"/>
          </ac:picMkLst>
        </pc:picChg>
      </pc:sldChg>
      <pc:sldChg chg="addSp delSp modSp mod">
        <pc:chgData name="P Edmundson" userId="38000b08-ea1e-4e14-ba84-b7a3ac0cb848" providerId="ADAL" clId="{2D7468C6-FBB4-5AD4-B163-C8830D3FFA88}" dt="2025-08-30T12:15:46.885" v="71" actId="2711"/>
        <pc:sldMkLst>
          <pc:docMk/>
          <pc:sldMk cId="3255965061" sldId="2562"/>
        </pc:sldMkLst>
        <pc:spChg chg="mod">
          <ac:chgData name="P Edmundson" userId="38000b08-ea1e-4e14-ba84-b7a3ac0cb848" providerId="ADAL" clId="{2D7468C6-FBB4-5AD4-B163-C8830D3FFA88}" dt="2025-08-30T12:15:46.885" v="71" actId="2711"/>
          <ac:spMkLst>
            <pc:docMk/>
            <pc:sldMk cId="3255965061" sldId="2562"/>
            <ac:spMk id="2" creationId="{866679AC-0353-528D-BFAA-79FF1EE6BF02}"/>
          </ac:spMkLst>
        </pc:spChg>
        <pc:spChg chg="add mod">
          <ac:chgData name="P Edmundson" userId="38000b08-ea1e-4e14-ba84-b7a3ac0cb848" providerId="ADAL" clId="{2D7468C6-FBB4-5AD4-B163-C8830D3FFA88}" dt="2025-08-30T12:15:32.373" v="68" actId="1076"/>
          <ac:spMkLst>
            <pc:docMk/>
            <pc:sldMk cId="3255965061" sldId="2562"/>
            <ac:spMk id="3" creationId="{5234383B-EA98-6724-AECA-D75E85383C19}"/>
          </ac:spMkLst>
        </pc:spChg>
        <pc:spChg chg="del">
          <ac:chgData name="P Edmundson" userId="38000b08-ea1e-4e14-ba84-b7a3ac0cb848" providerId="ADAL" clId="{2D7468C6-FBB4-5AD4-B163-C8830D3FFA88}" dt="2025-08-30T12:15:35.672" v="69" actId="478"/>
          <ac:spMkLst>
            <pc:docMk/>
            <pc:sldMk cId="3255965061" sldId="2562"/>
            <ac:spMk id="4" creationId="{ADB7769A-D6DB-70F7-2523-0FE2DFA0C072}"/>
          </ac:spMkLst>
        </pc:spChg>
        <pc:spChg chg="del">
          <ac:chgData name="P Edmundson" userId="38000b08-ea1e-4e14-ba84-b7a3ac0cb848" providerId="ADAL" clId="{2D7468C6-FBB4-5AD4-B163-C8830D3FFA88}" dt="2025-08-30T12:15:35.672" v="69" actId="478"/>
          <ac:spMkLst>
            <pc:docMk/>
            <pc:sldMk cId="3255965061" sldId="2562"/>
            <ac:spMk id="5" creationId="{3FEE92D2-9F18-42A5-9F94-8BB293AB2EAB}"/>
          </ac:spMkLst>
        </pc:spChg>
        <pc:spChg chg="add mod">
          <ac:chgData name="P Edmundson" userId="38000b08-ea1e-4e14-ba84-b7a3ac0cb848" providerId="ADAL" clId="{2D7468C6-FBB4-5AD4-B163-C8830D3FFA88}" dt="2025-08-30T12:15:32.373" v="68" actId="1076"/>
          <ac:spMkLst>
            <pc:docMk/>
            <pc:sldMk cId="3255965061" sldId="2562"/>
            <ac:spMk id="7" creationId="{8E6B3CF2-6933-8CAE-B4FC-FE5A159EE375}"/>
          </ac:spMkLst>
        </pc:spChg>
        <pc:spChg chg="add mod">
          <ac:chgData name="P Edmundson" userId="38000b08-ea1e-4e14-ba84-b7a3ac0cb848" providerId="ADAL" clId="{2D7468C6-FBB4-5AD4-B163-C8830D3FFA88}" dt="2025-08-30T12:15:39.149" v="70"/>
          <ac:spMkLst>
            <pc:docMk/>
            <pc:sldMk cId="3255965061" sldId="2562"/>
            <ac:spMk id="8" creationId="{7CAAD6EC-ABBF-61DD-A973-FC8DE3DD7EB2}"/>
          </ac:spMkLst>
        </pc:spChg>
        <pc:spChg chg="add mod">
          <ac:chgData name="P Edmundson" userId="38000b08-ea1e-4e14-ba84-b7a3ac0cb848" providerId="ADAL" clId="{2D7468C6-FBB4-5AD4-B163-C8830D3FFA88}" dt="2025-08-30T12:15:39.149" v="70"/>
          <ac:spMkLst>
            <pc:docMk/>
            <pc:sldMk cId="3255965061" sldId="2562"/>
            <ac:spMk id="9" creationId="{212AE93B-7453-C96A-35EE-050E12E711A5}"/>
          </ac:spMkLst>
        </pc:spChg>
      </pc:sldChg>
      <pc:sldChg chg="addSp delSp modSp mod">
        <pc:chgData name="P Edmundson" userId="38000b08-ea1e-4e14-ba84-b7a3ac0cb848" providerId="ADAL" clId="{2D7468C6-FBB4-5AD4-B163-C8830D3FFA88}" dt="2025-08-30T12:16:07.669" v="77" actId="2711"/>
        <pc:sldMkLst>
          <pc:docMk/>
          <pc:sldMk cId="1795469658" sldId="2563"/>
        </pc:sldMkLst>
        <pc:spChg chg="mod">
          <ac:chgData name="P Edmundson" userId="38000b08-ea1e-4e14-ba84-b7a3ac0cb848" providerId="ADAL" clId="{2D7468C6-FBB4-5AD4-B163-C8830D3FFA88}" dt="2025-08-30T12:16:07.669" v="77" actId="2711"/>
          <ac:spMkLst>
            <pc:docMk/>
            <pc:sldMk cId="1795469658" sldId="2563"/>
            <ac:spMk id="2" creationId="{0A014218-1FC0-7D12-AD35-FBC20213ACDE}"/>
          </ac:spMkLst>
        </pc:spChg>
        <pc:spChg chg="add mod">
          <ac:chgData name="P Edmundson" userId="38000b08-ea1e-4e14-ba84-b7a3ac0cb848" providerId="ADAL" clId="{2D7468C6-FBB4-5AD4-B163-C8830D3FFA88}" dt="2025-08-30T12:15:53.871" v="75" actId="27636"/>
          <ac:spMkLst>
            <pc:docMk/>
            <pc:sldMk cId="1795469658" sldId="2563"/>
            <ac:spMk id="3" creationId="{C01B52CA-2534-57C1-4410-B28555307257}"/>
          </ac:spMkLst>
        </pc:spChg>
        <pc:spChg chg="del">
          <ac:chgData name="P Edmundson" userId="38000b08-ea1e-4e14-ba84-b7a3ac0cb848" providerId="ADAL" clId="{2D7468C6-FBB4-5AD4-B163-C8830D3FFA88}" dt="2025-08-30T12:15:52.249" v="72" actId="478"/>
          <ac:spMkLst>
            <pc:docMk/>
            <pc:sldMk cId="1795469658" sldId="2563"/>
            <ac:spMk id="4" creationId="{06B76B3C-9AB1-71A7-D5BB-FF29DE73BE9A}"/>
          </ac:spMkLst>
        </pc:spChg>
        <pc:spChg chg="del">
          <ac:chgData name="P Edmundson" userId="38000b08-ea1e-4e14-ba84-b7a3ac0cb848" providerId="ADAL" clId="{2D7468C6-FBB4-5AD4-B163-C8830D3FFA88}" dt="2025-08-30T12:15:52.249" v="72" actId="478"/>
          <ac:spMkLst>
            <pc:docMk/>
            <pc:sldMk cId="1795469658" sldId="2563"/>
            <ac:spMk id="5" creationId="{8A76CDD9-BF65-F013-BD26-5A2A4B7097EB}"/>
          </ac:spMkLst>
        </pc:spChg>
        <pc:spChg chg="mod">
          <ac:chgData name="P Edmundson" userId="38000b08-ea1e-4e14-ba84-b7a3ac0cb848" providerId="ADAL" clId="{2D7468C6-FBB4-5AD4-B163-C8830D3FFA88}" dt="2025-08-30T12:16:02.366" v="76" actId="2711"/>
          <ac:spMkLst>
            <pc:docMk/>
            <pc:sldMk cId="1795469658" sldId="2563"/>
            <ac:spMk id="8" creationId="{8539894C-8ED8-4B6D-840C-8518B4315C80}"/>
          </ac:spMkLst>
        </pc:spChg>
        <pc:spChg chg="add mod">
          <ac:chgData name="P Edmundson" userId="38000b08-ea1e-4e14-ba84-b7a3ac0cb848" providerId="ADAL" clId="{2D7468C6-FBB4-5AD4-B163-C8830D3FFA88}" dt="2025-08-30T12:15:53.871" v="74" actId="27636"/>
          <ac:spMkLst>
            <pc:docMk/>
            <pc:sldMk cId="1795469658" sldId="2563"/>
            <ac:spMk id="9" creationId="{6E29CF25-95D3-2ABA-40DE-B53255D67593}"/>
          </ac:spMkLst>
        </pc:spChg>
      </pc:sldChg>
      <pc:sldChg chg="addSp delSp modSp mod">
        <pc:chgData name="P Edmundson" userId="38000b08-ea1e-4e14-ba84-b7a3ac0cb848" providerId="ADAL" clId="{2D7468C6-FBB4-5AD4-B163-C8830D3FFA88}" dt="2025-08-30T12:18:47.154" v="94" actId="2711"/>
        <pc:sldMkLst>
          <pc:docMk/>
          <pc:sldMk cId="1871478156" sldId="2564"/>
        </pc:sldMkLst>
        <pc:spChg chg="mod">
          <ac:chgData name="P Edmundson" userId="38000b08-ea1e-4e14-ba84-b7a3ac0cb848" providerId="ADAL" clId="{2D7468C6-FBB4-5AD4-B163-C8830D3FFA88}" dt="2025-08-30T12:18:47.154" v="94" actId="2711"/>
          <ac:spMkLst>
            <pc:docMk/>
            <pc:sldMk cId="1871478156" sldId="2564"/>
            <ac:spMk id="2" creationId="{39CFB0DB-807C-D0E1-1F5A-4497B0C2D79A}"/>
          </ac:spMkLst>
        </pc:spChg>
        <pc:spChg chg="add mod">
          <ac:chgData name="P Edmundson" userId="38000b08-ea1e-4e14-ba84-b7a3ac0cb848" providerId="ADAL" clId="{2D7468C6-FBB4-5AD4-B163-C8830D3FFA88}" dt="2025-08-30T12:18:03.574" v="92"/>
          <ac:spMkLst>
            <pc:docMk/>
            <pc:sldMk cId="1871478156" sldId="2564"/>
            <ac:spMk id="3" creationId="{2C784566-539C-551E-5215-C7A23C07D265}"/>
          </ac:spMkLst>
        </pc:spChg>
        <pc:spChg chg="del">
          <ac:chgData name="P Edmundson" userId="38000b08-ea1e-4e14-ba84-b7a3ac0cb848" providerId="ADAL" clId="{2D7468C6-FBB4-5AD4-B163-C8830D3FFA88}" dt="2025-08-30T12:17:54.033" v="91" actId="478"/>
          <ac:spMkLst>
            <pc:docMk/>
            <pc:sldMk cId="1871478156" sldId="2564"/>
            <ac:spMk id="4" creationId="{885975A9-D4D1-94F6-480E-B9F5F815AC5B}"/>
          </ac:spMkLst>
        </pc:spChg>
        <pc:spChg chg="del">
          <ac:chgData name="P Edmundson" userId="38000b08-ea1e-4e14-ba84-b7a3ac0cb848" providerId="ADAL" clId="{2D7468C6-FBB4-5AD4-B163-C8830D3FFA88}" dt="2025-08-30T12:17:54.033" v="91" actId="478"/>
          <ac:spMkLst>
            <pc:docMk/>
            <pc:sldMk cId="1871478156" sldId="2564"/>
            <ac:spMk id="5" creationId="{D35B917E-04C4-A901-2598-5B6146DAC0CB}"/>
          </ac:spMkLst>
        </pc:spChg>
        <pc:spChg chg="mod">
          <ac:chgData name="P Edmundson" userId="38000b08-ea1e-4e14-ba84-b7a3ac0cb848" providerId="ADAL" clId="{2D7468C6-FBB4-5AD4-B163-C8830D3FFA88}" dt="2025-08-30T12:18:42.441" v="93" actId="2711"/>
          <ac:spMkLst>
            <pc:docMk/>
            <pc:sldMk cId="1871478156" sldId="2564"/>
            <ac:spMk id="8" creationId="{4E4CED7A-3C1D-4EFA-9397-A273B5581C94}"/>
          </ac:spMkLst>
        </pc:spChg>
        <pc:spChg chg="add mod">
          <ac:chgData name="P Edmundson" userId="38000b08-ea1e-4e14-ba84-b7a3ac0cb848" providerId="ADAL" clId="{2D7468C6-FBB4-5AD4-B163-C8830D3FFA88}" dt="2025-08-30T12:18:03.574" v="92"/>
          <ac:spMkLst>
            <pc:docMk/>
            <pc:sldMk cId="1871478156" sldId="2564"/>
            <ac:spMk id="9" creationId="{3FCC5244-431C-D4CB-1234-213CA86C004C}"/>
          </ac:spMkLst>
        </pc:spChg>
      </pc:sldChg>
      <pc:sldChg chg="addSp delSp modSp mod">
        <pc:chgData name="P Edmundson" userId="38000b08-ea1e-4e14-ba84-b7a3ac0cb848" providerId="ADAL" clId="{2D7468C6-FBB4-5AD4-B163-C8830D3FFA88}" dt="2025-08-30T12:19:04.997" v="98" actId="2711"/>
        <pc:sldMkLst>
          <pc:docMk/>
          <pc:sldMk cId="663281733" sldId="2565"/>
        </pc:sldMkLst>
        <pc:spChg chg="mod">
          <ac:chgData name="P Edmundson" userId="38000b08-ea1e-4e14-ba84-b7a3ac0cb848" providerId="ADAL" clId="{2D7468C6-FBB4-5AD4-B163-C8830D3FFA88}" dt="2025-08-30T12:19:04.997" v="98" actId="2711"/>
          <ac:spMkLst>
            <pc:docMk/>
            <pc:sldMk cId="663281733" sldId="2565"/>
            <ac:spMk id="2" creationId="{595BF255-8CE0-3941-6D8A-ABDF965D26EC}"/>
          </ac:spMkLst>
        </pc:spChg>
        <pc:spChg chg="add mod">
          <ac:chgData name="P Edmundson" userId="38000b08-ea1e-4e14-ba84-b7a3ac0cb848" providerId="ADAL" clId="{2D7468C6-FBB4-5AD4-B163-C8830D3FFA88}" dt="2025-08-30T12:18:54.817" v="96"/>
          <ac:spMkLst>
            <pc:docMk/>
            <pc:sldMk cId="663281733" sldId="2565"/>
            <ac:spMk id="3" creationId="{1CD6AF8A-3567-AF24-AC36-AC20BD82C822}"/>
          </ac:spMkLst>
        </pc:spChg>
        <pc:spChg chg="del">
          <ac:chgData name="P Edmundson" userId="38000b08-ea1e-4e14-ba84-b7a3ac0cb848" providerId="ADAL" clId="{2D7468C6-FBB4-5AD4-B163-C8830D3FFA88}" dt="2025-08-30T12:18:53.705" v="95" actId="478"/>
          <ac:spMkLst>
            <pc:docMk/>
            <pc:sldMk cId="663281733" sldId="2565"/>
            <ac:spMk id="4" creationId="{10FB3FBC-CF21-E4BB-735A-67CBB1420EF7}"/>
          </ac:spMkLst>
        </pc:spChg>
        <pc:spChg chg="del">
          <ac:chgData name="P Edmundson" userId="38000b08-ea1e-4e14-ba84-b7a3ac0cb848" providerId="ADAL" clId="{2D7468C6-FBB4-5AD4-B163-C8830D3FFA88}" dt="2025-08-30T12:18:53.705" v="95" actId="478"/>
          <ac:spMkLst>
            <pc:docMk/>
            <pc:sldMk cId="663281733" sldId="2565"/>
            <ac:spMk id="5" creationId="{CD2CA463-D98D-AF80-6A07-468AD815AF91}"/>
          </ac:spMkLst>
        </pc:spChg>
        <pc:spChg chg="mod">
          <ac:chgData name="P Edmundson" userId="38000b08-ea1e-4e14-ba84-b7a3ac0cb848" providerId="ADAL" clId="{2D7468C6-FBB4-5AD4-B163-C8830D3FFA88}" dt="2025-08-30T12:19:00.685" v="97" actId="2711"/>
          <ac:spMkLst>
            <pc:docMk/>
            <pc:sldMk cId="663281733" sldId="2565"/>
            <ac:spMk id="8" creationId="{CBE7344D-7EB5-4B18-9682-1F487952F1E7}"/>
          </ac:spMkLst>
        </pc:spChg>
        <pc:spChg chg="add mod">
          <ac:chgData name="P Edmundson" userId="38000b08-ea1e-4e14-ba84-b7a3ac0cb848" providerId="ADAL" clId="{2D7468C6-FBB4-5AD4-B163-C8830D3FFA88}" dt="2025-08-30T12:18:54.817" v="96"/>
          <ac:spMkLst>
            <pc:docMk/>
            <pc:sldMk cId="663281733" sldId="2565"/>
            <ac:spMk id="9" creationId="{0EBE5DE4-D325-C51B-7C79-BD238AADE6D8}"/>
          </ac:spMkLst>
        </pc:spChg>
      </pc:sldChg>
      <pc:sldChg chg="addSp delSp modSp mod">
        <pc:chgData name="P Edmundson" userId="38000b08-ea1e-4e14-ba84-b7a3ac0cb848" providerId="ADAL" clId="{2D7468C6-FBB4-5AD4-B163-C8830D3FFA88}" dt="2025-08-30T12:19:25.533" v="103" actId="2711"/>
        <pc:sldMkLst>
          <pc:docMk/>
          <pc:sldMk cId="980661988" sldId="2566"/>
        </pc:sldMkLst>
        <pc:spChg chg="mod">
          <ac:chgData name="P Edmundson" userId="38000b08-ea1e-4e14-ba84-b7a3ac0cb848" providerId="ADAL" clId="{2D7468C6-FBB4-5AD4-B163-C8830D3FFA88}" dt="2025-08-30T12:19:25.533" v="103" actId="2711"/>
          <ac:spMkLst>
            <pc:docMk/>
            <pc:sldMk cId="980661988" sldId="2566"/>
            <ac:spMk id="2" creationId="{4580D533-B5B1-A31C-3D3E-33825DA4741C}"/>
          </ac:spMkLst>
        </pc:spChg>
        <pc:spChg chg="add mod">
          <ac:chgData name="P Edmundson" userId="38000b08-ea1e-4e14-ba84-b7a3ac0cb848" providerId="ADAL" clId="{2D7468C6-FBB4-5AD4-B163-C8830D3FFA88}" dt="2025-08-30T12:19:15.417" v="101" actId="1076"/>
          <ac:spMkLst>
            <pc:docMk/>
            <pc:sldMk cId="980661988" sldId="2566"/>
            <ac:spMk id="3" creationId="{C431623E-71AC-251B-4D7E-57BEB88C4149}"/>
          </ac:spMkLst>
        </pc:spChg>
        <pc:spChg chg="del">
          <ac:chgData name="P Edmundson" userId="38000b08-ea1e-4e14-ba84-b7a3ac0cb848" providerId="ADAL" clId="{2D7468C6-FBB4-5AD4-B163-C8830D3FFA88}" dt="2025-08-30T12:19:09.694" v="99" actId="478"/>
          <ac:spMkLst>
            <pc:docMk/>
            <pc:sldMk cId="980661988" sldId="2566"/>
            <ac:spMk id="4" creationId="{067BF4A7-1D48-4354-BD4C-40E03A868DD3}"/>
          </ac:spMkLst>
        </pc:spChg>
        <pc:spChg chg="del">
          <ac:chgData name="P Edmundson" userId="38000b08-ea1e-4e14-ba84-b7a3ac0cb848" providerId="ADAL" clId="{2D7468C6-FBB4-5AD4-B163-C8830D3FFA88}" dt="2025-08-30T12:19:09.694" v="99" actId="478"/>
          <ac:spMkLst>
            <pc:docMk/>
            <pc:sldMk cId="980661988" sldId="2566"/>
            <ac:spMk id="5" creationId="{8A0E6AF7-6979-FC97-0E7F-292C5A12FBAE}"/>
          </ac:spMkLst>
        </pc:spChg>
        <pc:spChg chg="mod">
          <ac:chgData name="P Edmundson" userId="38000b08-ea1e-4e14-ba84-b7a3ac0cb848" providerId="ADAL" clId="{2D7468C6-FBB4-5AD4-B163-C8830D3FFA88}" dt="2025-08-30T12:19:21.417" v="102" actId="2711"/>
          <ac:spMkLst>
            <pc:docMk/>
            <pc:sldMk cId="980661988" sldId="2566"/>
            <ac:spMk id="8" creationId="{782C70AF-1729-4B42-B7F2-423F2D28FB7A}"/>
          </ac:spMkLst>
        </pc:spChg>
        <pc:spChg chg="add mod">
          <ac:chgData name="P Edmundson" userId="38000b08-ea1e-4e14-ba84-b7a3ac0cb848" providerId="ADAL" clId="{2D7468C6-FBB4-5AD4-B163-C8830D3FFA88}" dt="2025-08-30T12:19:15.417" v="101" actId="1076"/>
          <ac:spMkLst>
            <pc:docMk/>
            <pc:sldMk cId="980661988" sldId="2566"/>
            <ac:spMk id="9" creationId="{64C0376D-F97E-B6A7-5330-3254091257EC}"/>
          </ac:spMkLst>
        </pc:spChg>
      </pc:sldChg>
      <pc:sldChg chg="addSp delSp modSp mod">
        <pc:chgData name="P Edmundson" userId="38000b08-ea1e-4e14-ba84-b7a3ac0cb848" providerId="ADAL" clId="{2D7468C6-FBB4-5AD4-B163-C8830D3FFA88}" dt="2025-08-30T12:19:49.800" v="107" actId="2711"/>
        <pc:sldMkLst>
          <pc:docMk/>
          <pc:sldMk cId="2507971344" sldId="2567"/>
        </pc:sldMkLst>
        <pc:spChg chg="mod">
          <ac:chgData name="P Edmundson" userId="38000b08-ea1e-4e14-ba84-b7a3ac0cb848" providerId="ADAL" clId="{2D7468C6-FBB4-5AD4-B163-C8830D3FFA88}" dt="2025-08-30T12:19:49.800" v="107" actId="2711"/>
          <ac:spMkLst>
            <pc:docMk/>
            <pc:sldMk cId="2507971344" sldId="2567"/>
            <ac:spMk id="2" creationId="{7FFB2629-C99B-B240-0ADC-CE617B46AB31}"/>
          </ac:spMkLst>
        </pc:spChg>
        <pc:spChg chg="add mod">
          <ac:chgData name="P Edmundson" userId="38000b08-ea1e-4e14-ba84-b7a3ac0cb848" providerId="ADAL" clId="{2D7468C6-FBB4-5AD4-B163-C8830D3FFA88}" dt="2025-08-30T12:19:37.094" v="105"/>
          <ac:spMkLst>
            <pc:docMk/>
            <pc:sldMk cId="2507971344" sldId="2567"/>
            <ac:spMk id="3" creationId="{45D44353-3B16-6ED8-7ECA-3BC96CAECCA5}"/>
          </ac:spMkLst>
        </pc:spChg>
        <pc:spChg chg="del">
          <ac:chgData name="P Edmundson" userId="38000b08-ea1e-4e14-ba84-b7a3ac0cb848" providerId="ADAL" clId="{2D7468C6-FBB4-5AD4-B163-C8830D3FFA88}" dt="2025-08-30T12:19:35.786" v="104" actId="478"/>
          <ac:spMkLst>
            <pc:docMk/>
            <pc:sldMk cId="2507971344" sldId="2567"/>
            <ac:spMk id="4" creationId="{F6A2ADDC-25AB-8358-08F2-E96B85326100}"/>
          </ac:spMkLst>
        </pc:spChg>
        <pc:spChg chg="del">
          <ac:chgData name="P Edmundson" userId="38000b08-ea1e-4e14-ba84-b7a3ac0cb848" providerId="ADAL" clId="{2D7468C6-FBB4-5AD4-B163-C8830D3FFA88}" dt="2025-08-30T12:19:35.786" v="104" actId="478"/>
          <ac:spMkLst>
            <pc:docMk/>
            <pc:sldMk cId="2507971344" sldId="2567"/>
            <ac:spMk id="5" creationId="{C9442A87-AFF7-00BF-9E0B-A7C56B1C6DD4}"/>
          </ac:spMkLst>
        </pc:spChg>
        <pc:spChg chg="mod">
          <ac:chgData name="P Edmundson" userId="38000b08-ea1e-4e14-ba84-b7a3ac0cb848" providerId="ADAL" clId="{2D7468C6-FBB4-5AD4-B163-C8830D3FFA88}" dt="2025-08-30T12:19:44.568" v="106" actId="2711"/>
          <ac:spMkLst>
            <pc:docMk/>
            <pc:sldMk cId="2507971344" sldId="2567"/>
            <ac:spMk id="8" creationId="{DC70AF1F-3136-468B-B687-989049C8EB6D}"/>
          </ac:spMkLst>
        </pc:spChg>
        <pc:spChg chg="add mod">
          <ac:chgData name="P Edmundson" userId="38000b08-ea1e-4e14-ba84-b7a3ac0cb848" providerId="ADAL" clId="{2D7468C6-FBB4-5AD4-B163-C8830D3FFA88}" dt="2025-08-30T12:19:37.094" v="105"/>
          <ac:spMkLst>
            <pc:docMk/>
            <pc:sldMk cId="2507971344" sldId="2567"/>
            <ac:spMk id="9" creationId="{38A6F318-3908-A845-D595-965648B7D039}"/>
          </ac:spMkLst>
        </pc:spChg>
      </pc:sldChg>
    </pc:docChg>
  </pc:docChgLst>
  <pc:docChgLst>
    <pc:chgData clId="Web-{6D040419-0869-4E2B-85EA-8CFDD93AB157}"/>
    <pc:docChg chg="mod addSld modSld addMainMaster delMainMaster addSection">
      <pc:chgData name="" userId="" providerId="" clId="Web-{6D040419-0869-4E2B-85EA-8CFDD93AB157}" dt="2025-08-30T12:11:41.795" v="10" actId="34807"/>
      <pc:docMkLst>
        <pc:docMk/>
      </pc:docMkLst>
      <pc:sldChg chg="modSp add addAnim">
        <pc:chgData name="" userId="" providerId="" clId="Web-{6D040419-0869-4E2B-85EA-8CFDD93AB157}" dt="2025-08-30T12:11:41.795" v="4" actId="34807"/>
        <pc:sldMkLst>
          <pc:docMk/>
          <pc:sldMk cId="76155260" sldId="2561"/>
        </pc:sldMkLst>
        <pc:spChg chg="mod">
          <ac:chgData name="" userId="" providerId="" clId="Web-{6D040419-0869-4E2B-85EA-8CFDD93AB157}" dt="2025-08-30T12:11:41.795" v="1" actId="34807"/>
          <ac:spMkLst>
            <pc:docMk/>
            <pc:sldMk cId="76155260" sldId="2561"/>
            <ac:spMk id="2" creationId="{AC6F979A-E662-32FF-00EE-612E2237B85C}"/>
          </ac:spMkLst>
        </pc:spChg>
        <pc:spChg chg="mod">
          <ac:chgData name="" userId="" providerId="" clId="Web-{6D040419-0869-4E2B-85EA-8CFDD93AB157}" dt="2025-08-30T12:11:41.795" v="1" actId="34807"/>
          <ac:spMkLst>
            <pc:docMk/>
            <pc:sldMk cId="76155260" sldId="2561"/>
            <ac:spMk id="3" creationId="{D09CC8CD-E0A6-E6BE-4335-FA01BEFBF838}"/>
          </ac:spMkLst>
        </pc:spChg>
        <pc:spChg chg="mod">
          <ac:chgData name="" userId="" providerId="" clId="Web-{6D040419-0869-4E2B-85EA-8CFDD93AB157}" dt="2025-08-30T12:11:41.795" v="1" actId="34807"/>
          <ac:spMkLst>
            <pc:docMk/>
            <pc:sldMk cId="76155260" sldId="2561"/>
            <ac:spMk id="4" creationId="{DDBBCC25-1A79-56FA-53B4-92DA7B673B05}"/>
          </ac:spMkLst>
        </pc:spChg>
        <pc:spChg chg="mod">
          <ac:chgData name="" userId="" providerId="" clId="Web-{6D040419-0869-4E2B-85EA-8CFDD93AB157}" dt="2025-08-30T12:11:41.795" v="1" actId="34807"/>
          <ac:spMkLst>
            <pc:docMk/>
            <pc:sldMk cId="76155260" sldId="2561"/>
            <ac:spMk id="5" creationId="{6A1F2988-C809-3EEB-6455-CD15B5CD7F5A}"/>
          </ac:spMkLst>
        </pc:spChg>
        <pc:spChg chg="mod">
          <ac:chgData name="" userId="" providerId="" clId="Web-{6D040419-0869-4E2B-85EA-8CFDD93AB157}" dt="2025-08-30T12:11:41.795" v="1" actId="34807"/>
          <ac:spMkLst>
            <pc:docMk/>
            <pc:sldMk cId="76155260" sldId="2561"/>
            <ac:spMk id="6" creationId="{B612180F-1B98-4716-3A97-7674F7091E63}"/>
          </ac:spMkLst>
        </pc:spChg>
      </pc:sldChg>
      <pc:sldChg chg="modSp add mod modTransition addAnim chgLayout">
        <pc:chgData name="" userId="" providerId="" clId="Web-{6D040419-0869-4E2B-85EA-8CFDD93AB157}" dt="2025-08-30T12:11:41.795" v="5" actId="34807"/>
        <pc:sldMkLst>
          <pc:docMk/>
          <pc:sldMk cId="3255965061" sldId="2562"/>
        </pc:sldMkLst>
        <pc:spChg chg="mod">
          <ac:chgData name="" userId="" providerId="" clId="Web-{6D040419-0869-4E2B-85EA-8CFDD93AB157}" dt="2025-08-30T12:11:41.795" v="1" actId="34807"/>
          <ac:spMkLst>
            <pc:docMk/>
            <pc:sldMk cId="3255965061" sldId="2562"/>
            <ac:spMk id="2" creationId="{866679AC-0353-528D-BFAA-79FF1EE6BF02}"/>
          </ac:spMkLst>
        </pc:spChg>
        <pc:spChg chg="mod">
          <ac:chgData name="" userId="" providerId="" clId="Web-{6D040419-0869-4E2B-85EA-8CFDD93AB157}" dt="2025-08-30T12:11:41.795" v="1" actId="34807"/>
          <ac:spMkLst>
            <pc:docMk/>
            <pc:sldMk cId="3255965061" sldId="2562"/>
            <ac:spMk id="4" creationId="{ADB7769A-D6DB-70F7-2523-0FE2DFA0C072}"/>
          </ac:spMkLst>
        </pc:spChg>
        <pc:spChg chg="mod">
          <ac:chgData name="" userId="" providerId="" clId="Web-{6D040419-0869-4E2B-85EA-8CFDD93AB157}" dt="2025-08-30T12:11:41.795" v="1" actId="34807"/>
          <ac:spMkLst>
            <pc:docMk/>
            <pc:sldMk cId="3255965061" sldId="2562"/>
            <ac:spMk id="5" creationId="{3FEE92D2-9F18-42A5-9F94-8BB293AB2EAB}"/>
          </ac:spMkLst>
        </pc:spChg>
        <pc:spChg chg="mod">
          <ac:chgData name="" userId="" providerId="" clId="Web-{6D040419-0869-4E2B-85EA-8CFDD93AB157}" dt="2025-08-30T12:11:41.795" v="1" actId="34807"/>
          <ac:spMkLst>
            <pc:docMk/>
            <pc:sldMk cId="3255965061" sldId="2562"/>
            <ac:spMk id="6" creationId="{035B3275-08B0-B55C-49AF-76AE08430347}"/>
          </ac:spMkLst>
        </pc:spChg>
      </pc:sldChg>
      <pc:sldChg chg="modSp add mod modTransition modClrScheme addAnim chgLayout">
        <pc:chgData name="" userId="" providerId="" clId="Web-{6D040419-0869-4E2B-85EA-8CFDD93AB157}" dt="2025-08-30T12:11:41.795" v="6" actId="34807"/>
        <pc:sldMkLst>
          <pc:docMk/>
          <pc:sldMk cId="1795469658" sldId="2563"/>
        </pc:sldMkLst>
        <pc:spChg chg="mod">
          <ac:chgData name="" userId="" providerId="" clId="Web-{6D040419-0869-4E2B-85EA-8CFDD93AB157}" dt="2025-08-30T12:11:41.795" v="1" actId="34807"/>
          <ac:spMkLst>
            <pc:docMk/>
            <pc:sldMk cId="1795469658" sldId="2563"/>
            <ac:spMk id="2" creationId="{0A014218-1FC0-7D12-AD35-FBC20213ACDE}"/>
          </ac:spMkLst>
        </pc:spChg>
        <pc:spChg chg="mod">
          <ac:chgData name="" userId="" providerId="" clId="Web-{6D040419-0869-4E2B-85EA-8CFDD93AB157}" dt="2025-08-30T12:11:41.795" v="1" actId="34807"/>
          <ac:spMkLst>
            <pc:docMk/>
            <pc:sldMk cId="1795469658" sldId="2563"/>
            <ac:spMk id="4" creationId="{06B76B3C-9AB1-71A7-D5BB-FF29DE73BE9A}"/>
          </ac:spMkLst>
        </pc:spChg>
        <pc:spChg chg="mod">
          <ac:chgData name="" userId="" providerId="" clId="Web-{6D040419-0869-4E2B-85EA-8CFDD93AB157}" dt="2025-08-30T12:11:41.795" v="1" actId="34807"/>
          <ac:spMkLst>
            <pc:docMk/>
            <pc:sldMk cId="1795469658" sldId="2563"/>
            <ac:spMk id="5" creationId="{8A76CDD9-BF65-F013-BD26-5A2A4B7097EB}"/>
          </ac:spMkLst>
        </pc:spChg>
        <pc:spChg chg="mod">
          <ac:chgData name="" userId="" providerId="" clId="Web-{6D040419-0869-4E2B-85EA-8CFDD93AB157}" dt="2025-08-30T12:11:41.795" v="1" actId="34807"/>
          <ac:spMkLst>
            <pc:docMk/>
            <pc:sldMk cId="1795469658" sldId="2563"/>
            <ac:spMk id="6" creationId="{E2018680-58AC-F9F7-5ADF-52C6CB5F3FA0}"/>
          </ac:spMkLst>
        </pc:spChg>
        <pc:spChg chg="mod ord">
          <ac:chgData name="" userId="" providerId="" clId="Web-{6D040419-0869-4E2B-85EA-8CFDD93AB157}" dt="2025-08-30T12:11:41.795" v="1" actId="34807"/>
          <ac:spMkLst>
            <pc:docMk/>
            <pc:sldMk cId="1795469658" sldId="2563"/>
            <ac:spMk id="8" creationId="{8539894C-8ED8-4B6D-840C-8518B4315C80}"/>
          </ac:spMkLst>
        </pc:spChg>
        <pc:picChg chg="mod ord">
          <ac:chgData name="" userId="" providerId="" clId="Web-{6D040419-0869-4E2B-85EA-8CFDD93AB157}" dt="2025-08-30T12:11:41.795" v="1" actId="34807"/>
          <ac:picMkLst>
            <pc:docMk/>
            <pc:sldMk cId="1795469658" sldId="2563"/>
            <ac:picMk id="7" creationId="{BBEC11E4-6693-42E0-BAC2-47461A8D9931}"/>
          </ac:picMkLst>
        </pc:picChg>
      </pc:sldChg>
      <pc:sldChg chg="modSp add mod modTransition modClrScheme addAnim chgLayout">
        <pc:chgData name="" userId="" providerId="" clId="Web-{6D040419-0869-4E2B-85EA-8CFDD93AB157}" dt="2025-08-30T12:11:41.795" v="7" actId="34807"/>
        <pc:sldMkLst>
          <pc:docMk/>
          <pc:sldMk cId="1871478156" sldId="2564"/>
        </pc:sldMkLst>
        <pc:spChg chg="mod">
          <ac:chgData name="" userId="" providerId="" clId="Web-{6D040419-0869-4E2B-85EA-8CFDD93AB157}" dt="2025-08-30T12:11:41.795" v="1" actId="34807"/>
          <ac:spMkLst>
            <pc:docMk/>
            <pc:sldMk cId="1871478156" sldId="2564"/>
            <ac:spMk id="2" creationId="{39CFB0DB-807C-D0E1-1F5A-4497B0C2D79A}"/>
          </ac:spMkLst>
        </pc:spChg>
        <pc:spChg chg="mod">
          <ac:chgData name="" userId="" providerId="" clId="Web-{6D040419-0869-4E2B-85EA-8CFDD93AB157}" dt="2025-08-30T12:11:41.795" v="1" actId="34807"/>
          <ac:spMkLst>
            <pc:docMk/>
            <pc:sldMk cId="1871478156" sldId="2564"/>
            <ac:spMk id="4" creationId="{885975A9-D4D1-94F6-480E-B9F5F815AC5B}"/>
          </ac:spMkLst>
        </pc:spChg>
        <pc:spChg chg="mod">
          <ac:chgData name="" userId="" providerId="" clId="Web-{6D040419-0869-4E2B-85EA-8CFDD93AB157}" dt="2025-08-30T12:11:41.795" v="1" actId="34807"/>
          <ac:spMkLst>
            <pc:docMk/>
            <pc:sldMk cId="1871478156" sldId="2564"/>
            <ac:spMk id="5" creationId="{D35B917E-04C4-A901-2598-5B6146DAC0CB}"/>
          </ac:spMkLst>
        </pc:spChg>
        <pc:spChg chg="mod">
          <ac:chgData name="" userId="" providerId="" clId="Web-{6D040419-0869-4E2B-85EA-8CFDD93AB157}" dt="2025-08-30T12:11:41.795" v="1" actId="34807"/>
          <ac:spMkLst>
            <pc:docMk/>
            <pc:sldMk cId="1871478156" sldId="2564"/>
            <ac:spMk id="6" creationId="{B711B398-F145-E158-BD5A-5BB226454432}"/>
          </ac:spMkLst>
        </pc:spChg>
        <pc:spChg chg="mod ord">
          <ac:chgData name="" userId="" providerId="" clId="Web-{6D040419-0869-4E2B-85EA-8CFDD93AB157}" dt="2025-08-30T12:11:41.795" v="1" actId="34807"/>
          <ac:spMkLst>
            <pc:docMk/>
            <pc:sldMk cId="1871478156" sldId="2564"/>
            <ac:spMk id="8" creationId="{4E4CED7A-3C1D-4EFA-9397-A273B5581C94}"/>
          </ac:spMkLst>
        </pc:spChg>
        <pc:picChg chg="mod ord">
          <ac:chgData name="" userId="" providerId="" clId="Web-{6D040419-0869-4E2B-85EA-8CFDD93AB157}" dt="2025-08-30T12:11:41.795" v="1" actId="34807"/>
          <ac:picMkLst>
            <pc:docMk/>
            <pc:sldMk cId="1871478156" sldId="2564"/>
            <ac:picMk id="7" creationId="{5B977BEB-E44F-4387-9AD1-8A239FCC2542}"/>
          </ac:picMkLst>
        </pc:picChg>
      </pc:sldChg>
      <pc:sldChg chg="modSp add mod modTransition modClrScheme addAnim chgLayout">
        <pc:chgData name="" userId="" providerId="" clId="Web-{6D040419-0869-4E2B-85EA-8CFDD93AB157}" dt="2025-08-30T12:11:41.795" v="8" actId="34807"/>
        <pc:sldMkLst>
          <pc:docMk/>
          <pc:sldMk cId="663281733" sldId="2565"/>
        </pc:sldMkLst>
        <pc:spChg chg="mod">
          <ac:chgData name="" userId="" providerId="" clId="Web-{6D040419-0869-4E2B-85EA-8CFDD93AB157}" dt="2025-08-30T12:11:41.795" v="1" actId="34807"/>
          <ac:spMkLst>
            <pc:docMk/>
            <pc:sldMk cId="663281733" sldId="2565"/>
            <ac:spMk id="2" creationId="{595BF255-8CE0-3941-6D8A-ABDF965D26EC}"/>
          </ac:spMkLst>
        </pc:spChg>
        <pc:spChg chg="mod">
          <ac:chgData name="" userId="" providerId="" clId="Web-{6D040419-0869-4E2B-85EA-8CFDD93AB157}" dt="2025-08-30T12:11:41.795" v="1" actId="34807"/>
          <ac:spMkLst>
            <pc:docMk/>
            <pc:sldMk cId="663281733" sldId="2565"/>
            <ac:spMk id="4" creationId="{10FB3FBC-CF21-E4BB-735A-67CBB1420EF7}"/>
          </ac:spMkLst>
        </pc:spChg>
        <pc:spChg chg="mod">
          <ac:chgData name="" userId="" providerId="" clId="Web-{6D040419-0869-4E2B-85EA-8CFDD93AB157}" dt="2025-08-30T12:11:41.795" v="1" actId="34807"/>
          <ac:spMkLst>
            <pc:docMk/>
            <pc:sldMk cId="663281733" sldId="2565"/>
            <ac:spMk id="5" creationId="{CD2CA463-D98D-AF80-6A07-468AD815AF91}"/>
          </ac:spMkLst>
        </pc:spChg>
        <pc:spChg chg="mod">
          <ac:chgData name="" userId="" providerId="" clId="Web-{6D040419-0869-4E2B-85EA-8CFDD93AB157}" dt="2025-08-30T12:11:41.795" v="1" actId="34807"/>
          <ac:spMkLst>
            <pc:docMk/>
            <pc:sldMk cId="663281733" sldId="2565"/>
            <ac:spMk id="6" creationId="{55CE537C-157A-6E83-F6D8-2AB32D068208}"/>
          </ac:spMkLst>
        </pc:spChg>
        <pc:spChg chg="mod ord">
          <ac:chgData name="" userId="" providerId="" clId="Web-{6D040419-0869-4E2B-85EA-8CFDD93AB157}" dt="2025-08-30T12:11:41.795" v="1" actId="34807"/>
          <ac:spMkLst>
            <pc:docMk/>
            <pc:sldMk cId="663281733" sldId="2565"/>
            <ac:spMk id="8" creationId="{CBE7344D-7EB5-4B18-9682-1F487952F1E7}"/>
          </ac:spMkLst>
        </pc:spChg>
        <pc:picChg chg="mod ord">
          <ac:chgData name="" userId="" providerId="" clId="Web-{6D040419-0869-4E2B-85EA-8CFDD93AB157}" dt="2025-08-30T12:11:41.795" v="1" actId="34807"/>
          <ac:picMkLst>
            <pc:docMk/>
            <pc:sldMk cId="663281733" sldId="2565"/>
            <ac:picMk id="7" creationId="{DC72B34D-5FE6-4113-ADBD-D0957BB33E02}"/>
          </ac:picMkLst>
        </pc:picChg>
      </pc:sldChg>
      <pc:sldChg chg="modSp add mod modTransition modClrScheme addAnim chgLayout">
        <pc:chgData name="" userId="" providerId="" clId="Web-{6D040419-0869-4E2B-85EA-8CFDD93AB157}" dt="2025-08-30T12:11:41.795" v="9" actId="34807"/>
        <pc:sldMkLst>
          <pc:docMk/>
          <pc:sldMk cId="980661988" sldId="2566"/>
        </pc:sldMkLst>
        <pc:spChg chg="mod">
          <ac:chgData name="" userId="" providerId="" clId="Web-{6D040419-0869-4E2B-85EA-8CFDD93AB157}" dt="2025-08-30T12:11:41.795" v="1" actId="34807"/>
          <ac:spMkLst>
            <pc:docMk/>
            <pc:sldMk cId="980661988" sldId="2566"/>
            <ac:spMk id="2" creationId="{4580D533-B5B1-A31C-3D3E-33825DA4741C}"/>
          </ac:spMkLst>
        </pc:spChg>
        <pc:spChg chg="mod">
          <ac:chgData name="" userId="" providerId="" clId="Web-{6D040419-0869-4E2B-85EA-8CFDD93AB157}" dt="2025-08-30T12:11:41.795" v="1" actId="34807"/>
          <ac:spMkLst>
            <pc:docMk/>
            <pc:sldMk cId="980661988" sldId="2566"/>
            <ac:spMk id="4" creationId="{067BF4A7-1D48-4354-BD4C-40E03A868DD3}"/>
          </ac:spMkLst>
        </pc:spChg>
        <pc:spChg chg="mod">
          <ac:chgData name="" userId="" providerId="" clId="Web-{6D040419-0869-4E2B-85EA-8CFDD93AB157}" dt="2025-08-30T12:11:41.795" v="1" actId="34807"/>
          <ac:spMkLst>
            <pc:docMk/>
            <pc:sldMk cId="980661988" sldId="2566"/>
            <ac:spMk id="5" creationId="{8A0E6AF7-6979-FC97-0E7F-292C5A12FBAE}"/>
          </ac:spMkLst>
        </pc:spChg>
        <pc:spChg chg="mod">
          <ac:chgData name="" userId="" providerId="" clId="Web-{6D040419-0869-4E2B-85EA-8CFDD93AB157}" dt="2025-08-30T12:11:41.795" v="1" actId="34807"/>
          <ac:spMkLst>
            <pc:docMk/>
            <pc:sldMk cId="980661988" sldId="2566"/>
            <ac:spMk id="6" creationId="{45C6A80F-DFF3-415B-ED9D-B5A25EA6D32F}"/>
          </ac:spMkLst>
        </pc:spChg>
        <pc:spChg chg="mod ord">
          <ac:chgData name="" userId="" providerId="" clId="Web-{6D040419-0869-4E2B-85EA-8CFDD93AB157}" dt="2025-08-30T12:11:41.795" v="1" actId="34807"/>
          <ac:spMkLst>
            <pc:docMk/>
            <pc:sldMk cId="980661988" sldId="2566"/>
            <ac:spMk id="8" creationId="{782C70AF-1729-4B42-B7F2-423F2D28FB7A}"/>
          </ac:spMkLst>
        </pc:spChg>
        <pc:picChg chg="mod">
          <ac:chgData name="" userId="" providerId="" clId="Web-{6D040419-0869-4E2B-85EA-8CFDD93AB157}" dt="2025-08-30T12:11:41.795" v="1" actId="34807"/>
          <ac:picMkLst>
            <pc:docMk/>
            <pc:sldMk cId="980661988" sldId="2566"/>
            <ac:picMk id="7" creationId="{00D94E57-50A3-4BF1-A5CA-B2E1B7C853A0}"/>
          </ac:picMkLst>
        </pc:picChg>
      </pc:sldChg>
      <pc:sldChg chg="modSp add mod modTransition modClrScheme addAnim chgLayout">
        <pc:chgData name="" userId="" providerId="" clId="Web-{6D040419-0869-4E2B-85EA-8CFDD93AB157}" dt="2025-08-30T12:11:41.795" v="10" actId="34807"/>
        <pc:sldMkLst>
          <pc:docMk/>
          <pc:sldMk cId="2507971344" sldId="2567"/>
        </pc:sldMkLst>
        <pc:spChg chg="mod">
          <ac:chgData name="" userId="" providerId="" clId="Web-{6D040419-0869-4E2B-85EA-8CFDD93AB157}" dt="2025-08-30T12:11:41.795" v="1" actId="34807"/>
          <ac:spMkLst>
            <pc:docMk/>
            <pc:sldMk cId="2507971344" sldId="2567"/>
            <ac:spMk id="2" creationId="{7FFB2629-C99B-B240-0ADC-CE617B46AB31}"/>
          </ac:spMkLst>
        </pc:spChg>
        <pc:spChg chg="mod">
          <ac:chgData name="" userId="" providerId="" clId="Web-{6D040419-0869-4E2B-85EA-8CFDD93AB157}" dt="2025-08-30T12:11:41.795" v="1" actId="34807"/>
          <ac:spMkLst>
            <pc:docMk/>
            <pc:sldMk cId="2507971344" sldId="2567"/>
            <ac:spMk id="4" creationId="{F6A2ADDC-25AB-8358-08F2-E96B85326100}"/>
          </ac:spMkLst>
        </pc:spChg>
        <pc:spChg chg="mod">
          <ac:chgData name="" userId="" providerId="" clId="Web-{6D040419-0869-4E2B-85EA-8CFDD93AB157}" dt="2025-08-30T12:11:41.795" v="1" actId="34807"/>
          <ac:spMkLst>
            <pc:docMk/>
            <pc:sldMk cId="2507971344" sldId="2567"/>
            <ac:spMk id="5" creationId="{C9442A87-AFF7-00BF-9E0B-A7C56B1C6DD4}"/>
          </ac:spMkLst>
        </pc:spChg>
        <pc:spChg chg="mod">
          <ac:chgData name="" userId="" providerId="" clId="Web-{6D040419-0869-4E2B-85EA-8CFDD93AB157}" dt="2025-08-30T12:11:41.795" v="1" actId="34807"/>
          <ac:spMkLst>
            <pc:docMk/>
            <pc:sldMk cId="2507971344" sldId="2567"/>
            <ac:spMk id="6" creationId="{BF94232B-2F0D-9A46-3EB6-62CB25AAD824}"/>
          </ac:spMkLst>
        </pc:spChg>
        <pc:spChg chg="mod ord">
          <ac:chgData name="" userId="" providerId="" clId="Web-{6D040419-0869-4E2B-85EA-8CFDD93AB157}" dt="2025-08-30T12:11:41.795" v="1" actId="34807"/>
          <ac:spMkLst>
            <pc:docMk/>
            <pc:sldMk cId="2507971344" sldId="2567"/>
            <ac:spMk id="8" creationId="{DC70AF1F-3136-468B-B687-989049C8EB6D}"/>
          </ac:spMkLst>
        </pc:spChg>
        <pc:picChg chg="mod ord">
          <ac:chgData name="" userId="" providerId="" clId="Web-{6D040419-0869-4E2B-85EA-8CFDD93AB157}" dt="2025-08-30T12:11:41.795" v="1" actId="34807"/>
          <ac:picMkLst>
            <pc:docMk/>
            <pc:sldMk cId="2507971344" sldId="2567"/>
            <ac:picMk id="7" creationId="{BF4B890F-3962-4E69-B9FC-31D1AA6B8AF9}"/>
          </ac:picMkLst>
        </pc:picChg>
      </pc:sldChg>
      <pc:sldMasterChg chg="add addSldLayout">
        <pc:chgData name="" userId="" providerId="" clId="Web-{6D040419-0869-4E2B-85EA-8CFDD93AB157}" dt="2025-08-30T12:11:41.748" v="0" actId="34807"/>
        <pc:sldMasterMkLst>
          <pc:docMk/>
          <pc:sldMasterMk cId="1379675473" sldId="2147483648"/>
        </pc:sldMasterMkLst>
        <pc:sldLayoutChg chg="add">
          <pc:chgData name="" userId="" providerId="" clId="Web-{6D040419-0869-4E2B-85EA-8CFDD93AB157}" dt="2025-08-30T12:11:41.748" v="0" actId="34807"/>
          <pc:sldLayoutMkLst>
            <pc:docMk/>
            <pc:sldMasterMk cId="1379675473" sldId="2147483648"/>
            <pc:sldLayoutMk cId="3894382425" sldId="2147483649"/>
          </pc:sldLayoutMkLst>
        </pc:sldLayoutChg>
        <pc:sldLayoutChg chg="add">
          <pc:chgData name="" userId="" providerId="" clId="Web-{6D040419-0869-4E2B-85EA-8CFDD93AB157}" dt="2025-08-30T12:11:41.748" v="0" actId="34807"/>
          <pc:sldLayoutMkLst>
            <pc:docMk/>
            <pc:sldMasterMk cId="1379675473" sldId="2147483648"/>
            <pc:sldLayoutMk cId="1033921515" sldId="2147483650"/>
          </pc:sldLayoutMkLst>
        </pc:sldLayoutChg>
        <pc:sldLayoutChg chg="add">
          <pc:chgData name="" userId="" providerId="" clId="Web-{6D040419-0869-4E2B-85EA-8CFDD93AB157}" dt="2025-08-30T12:11:41.748" v="0" actId="34807"/>
          <pc:sldLayoutMkLst>
            <pc:docMk/>
            <pc:sldMasterMk cId="1379675473" sldId="2147483648"/>
            <pc:sldLayoutMk cId="4215505550" sldId="2147483651"/>
          </pc:sldLayoutMkLst>
        </pc:sldLayoutChg>
        <pc:sldLayoutChg chg="add">
          <pc:chgData name="" userId="" providerId="" clId="Web-{6D040419-0869-4E2B-85EA-8CFDD93AB157}" dt="2025-08-30T12:11:41.748" v="0" actId="34807"/>
          <pc:sldLayoutMkLst>
            <pc:docMk/>
            <pc:sldMasterMk cId="1379675473" sldId="2147483648"/>
            <pc:sldLayoutMk cId="3876250782" sldId="2147483652"/>
          </pc:sldLayoutMkLst>
        </pc:sldLayoutChg>
        <pc:sldLayoutChg chg="add">
          <pc:chgData name="" userId="" providerId="" clId="Web-{6D040419-0869-4E2B-85EA-8CFDD93AB157}" dt="2025-08-30T12:11:41.748" v="0" actId="34807"/>
          <pc:sldLayoutMkLst>
            <pc:docMk/>
            <pc:sldMasterMk cId="1379675473" sldId="2147483648"/>
            <pc:sldLayoutMk cId="2642869020" sldId="2147483653"/>
          </pc:sldLayoutMkLst>
        </pc:sldLayoutChg>
        <pc:sldLayoutChg chg="add">
          <pc:chgData name="" userId="" providerId="" clId="Web-{6D040419-0869-4E2B-85EA-8CFDD93AB157}" dt="2025-08-30T12:11:41.748" v="0" actId="34807"/>
          <pc:sldLayoutMkLst>
            <pc:docMk/>
            <pc:sldMasterMk cId="1379675473" sldId="2147483648"/>
            <pc:sldLayoutMk cId="1672559146" sldId="2147483654"/>
          </pc:sldLayoutMkLst>
        </pc:sldLayoutChg>
        <pc:sldLayoutChg chg="add">
          <pc:chgData name="" userId="" providerId="" clId="Web-{6D040419-0869-4E2B-85EA-8CFDD93AB157}" dt="2025-08-30T12:11:41.748" v="0" actId="34807"/>
          <pc:sldLayoutMkLst>
            <pc:docMk/>
            <pc:sldMasterMk cId="1379675473" sldId="2147483648"/>
            <pc:sldLayoutMk cId="4120369819" sldId="2147483655"/>
          </pc:sldLayoutMkLst>
        </pc:sldLayoutChg>
        <pc:sldLayoutChg chg="add">
          <pc:chgData name="" userId="" providerId="" clId="Web-{6D040419-0869-4E2B-85EA-8CFDD93AB157}" dt="2025-08-30T12:11:41.748" v="0" actId="34807"/>
          <pc:sldLayoutMkLst>
            <pc:docMk/>
            <pc:sldMasterMk cId="1379675473" sldId="2147483648"/>
            <pc:sldLayoutMk cId="450007138" sldId="2147483656"/>
          </pc:sldLayoutMkLst>
        </pc:sldLayoutChg>
        <pc:sldLayoutChg chg="add">
          <pc:chgData name="" userId="" providerId="" clId="Web-{6D040419-0869-4E2B-85EA-8CFDD93AB157}" dt="2025-08-30T12:11:41.748" v="0" actId="34807"/>
          <pc:sldLayoutMkLst>
            <pc:docMk/>
            <pc:sldMasterMk cId="1379675473" sldId="2147483648"/>
            <pc:sldLayoutMk cId="2027777238" sldId="2147483657"/>
          </pc:sldLayoutMkLst>
        </pc:sldLayoutChg>
        <pc:sldLayoutChg chg="add">
          <pc:chgData name="" userId="" providerId="" clId="Web-{6D040419-0869-4E2B-85EA-8CFDD93AB157}" dt="2025-08-30T12:11:41.748" v="0" actId="34807"/>
          <pc:sldLayoutMkLst>
            <pc:docMk/>
            <pc:sldMasterMk cId="1379675473" sldId="2147483648"/>
            <pc:sldLayoutMk cId="2498628133" sldId="2147483658"/>
          </pc:sldLayoutMkLst>
        </pc:sldLayoutChg>
        <pc:sldLayoutChg chg="add">
          <pc:chgData name="" userId="" providerId="" clId="Web-{6D040419-0869-4E2B-85EA-8CFDD93AB157}" dt="2025-08-30T12:11:41.748" v="0" actId="34807"/>
          <pc:sldLayoutMkLst>
            <pc:docMk/>
            <pc:sldMasterMk cId="1379675473" sldId="2147483648"/>
            <pc:sldLayoutMk cId="3594286435" sldId="2147483659"/>
          </pc:sldLayoutMkLst>
        </pc:sldLayoutChg>
        <pc:sldLayoutChg chg="add replId">
          <pc:chgData name="" userId="" providerId="" clId="Web-{6D040419-0869-4E2B-85EA-8CFDD93AB157}" dt="2025-08-30T12:11:41.748" v="0" actId="34807"/>
          <pc:sldLayoutMkLst>
            <pc:docMk/>
            <pc:sldMasterMk cId="1379675473" sldId="2147483648"/>
            <pc:sldLayoutMk cId="2900385999" sldId="2147483672"/>
          </pc:sldLayoutMkLst>
        </pc:sldLayoutChg>
        <pc:sldLayoutChg chg="add replId">
          <pc:chgData name="" userId="" providerId="" clId="Web-{6D040419-0869-4E2B-85EA-8CFDD93AB157}" dt="2025-08-30T12:11:41.748" v="0" actId="34807"/>
          <pc:sldLayoutMkLst>
            <pc:docMk/>
            <pc:sldMasterMk cId="1379675473" sldId="2147483648"/>
            <pc:sldLayoutMk cId="3148711787" sldId="2147483673"/>
          </pc:sldLayoutMkLst>
        </pc:sldLayoutChg>
        <pc:sldLayoutChg chg="add replId">
          <pc:chgData name="" userId="" providerId="" clId="Web-{6D040419-0869-4E2B-85EA-8CFDD93AB157}" dt="2025-08-30T12:11:41.748" v="0" actId="34807"/>
          <pc:sldLayoutMkLst>
            <pc:docMk/>
            <pc:sldMasterMk cId="1379675473" sldId="2147483648"/>
            <pc:sldLayoutMk cId="3457014811" sldId="2147483674"/>
          </pc:sldLayoutMkLst>
        </pc:sldLayoutChg>
        <pc:sldLayoutChg chg="add replId">
          <pc:chgData name="" userId="" providerId="" clId="Web-{6D040419-0869-4E2B-85EA-8CFDD93AB157}" dt="2025-08-30T12:11:41.748" v="0" actId="34807"/>
          <pc:sldLayoutMkLst>
            <pc:docMk/>
            <pc:sldMasterMk cId="1379675473" sldId="2147483648"/>
            <pc:sldLayoutMk cId="1823527164" sldId="2147483675"/>
          </pc:sldLayoutMkLst>
        </pc:sldLayoutChg>
        <pc:sldLayoutChg chg="add replId">
          <pc:chgData name="" userId="" providerId="" clId="Web-{6D040419-0869-4E2B-85EA-8CFDD93AB157}" dt="2025-08-30T12:11:41.748" v="0" actId="34807"/>
          <pc:sldLayoutMkLst>
            <pc:docMk/>
            <pc:sldMasterMk cId="1379675473" sldId="2147483648"/>
            <pc:sldLayoutMk cId="2385670336" sldId="2147483676"/>
          </pc:sldLayoutMkLst>
        </pc:sldLayoutChg>
        <pc:sldLayoutChg chg="add replId">
          <pc:chgData name="" userId="" providerId="" clId="Web-{6D040419-0869-4E2B-85EA-8CFDD93AB157}" dt="2025-08-30T12:11:41.748" v="0" actId="34807"/>
          <pc:sldLayoutMkLst>
            <pc:docMk/>
            <pc:sldMasterMk cId="1379675473" sldId="2147483648"/>
            <pc:sldLayoutMk cId="2155600849" sldId="2147483677"/>
          </pc:sldLayoutMkLst>
        </pc:sldLayoutChg>
        <pc:sldLayoutChg chg="add replId">
          <pc:chgData name="" userId="" providerId="" clId="Web-{6D040419-0869-4E2B-85EA-8CFDD93AB157}" dt="2025-08-30T12:11:41.748" v="0" actId="34807"/>
          <pc:sldLayoutMkLst>
            <pc:docMk/>
            <pc:sldMasterMk cId="1379675473" sldId="2147483648"/>
            <pc:sldLayoutMk cId="2654849051" sldId="2147483678"/>
          </pc:sldLayoutMkLst>
        </pc:sldLayoutChg>
        <pc:sldLayoutChg chg="add replId">
          <pc:chgData name="" userId="" providerId="" clId="Web-{6D040419-0869-4E2B-85EA-8CFDD93AB157}" dt="2025-08-30T12:11:41.748" v="0" actId="34807"/>
          <pc:sldLayoutMkLst>
            <pc:docMk/>
            <pc:sldMasterMk cId="1379675473" sldId="2147483648"/>
            <pc:sldLayoutMk cId="2239055383" sldId="2147483679"/>
          </pc:sldLayoutMkLst>
        </pc:sldLayoutChg>
        <pc:sldLayoutChg chg="add replId">
          <pc:chgData name="" userId="" providerId="" clId="Web-{6D040419-0869-4E2B-85EA-8CFDD93AB157}" dt="2025-08-30T12:11:41.748" v="0" actId="34807"/>
          <pc:sldLayoutMkLst>
            <pc:docMk/>
            <pc:sldMasterMk cId="1379675473" sldId="2147483648"/>
            <pc:sldLayoutMk cId="539998962" sldId="2147483680"/>
          </pc:sldLayoutMkLst>
        </pc:sldLayoutChg>
        <pc:sldLayoutChg chg="add replId">
          <pc:chgData name="" userId="" providerId="" clId="Web-{6D040419-0869-4E2B-85EA-8CFDD93AB157}" dt="2025-08-30T12:11:41.748" v="0" actId="34807"/>
          <pc:sldLayoutMkLst>
            <pc:docMk/>
            <pc:sldMasterMk cId="1379675473" sldId="2147483648"/>
            <pc:sldLayoutMk cId="1866035134" sldId="2147483681"/>
          </pc:sldLayoutMkLst>
        </pc:sldLayoutChg>
        <pc:sldLayoutChg chg="add replId">
          <pc:chgData name="" userId="" providerId="" clId="Web-{6D040419-0869-4E2B-85EA-8CFDD93AB157}" dt="2025-08-30T12:11:41.748" v="0" actId="34807"/>
          <pc:sldLayoutMkLst>
            <pc:docMk/>
            <pc:sldMasterMk cId="1379675473" sldId="2147483648"/>
            <pc:sldLayoutMk cId="3931564275" sldId="2147483682"/>
          </pc:sldLayoutMkLst>
        </pc:sldLayoutChg>
        <pc:sldLayoutChg chg="add replId">
          <pc:chgData name="" userId="" providerId="" clId="Web-{6D040419-0869-4E2B-85EA-8CFDD93AB157}" dt="2025-08-30T12:11:41.748" v="0" actId="34807"/>
          <pc:sldLayoutMkLst>
            <pc:docMk/>
            <pc:sldMasterMk cId="1379675473" sldId="2147483648"/>
            <pc:sldLayoutMk cId="849172850" sldId="2147483683"/>
          </pc:sldLayoutMkLst>
        </pc:sldLayoutChg>
        <pc:sldLayoutChg chg="add replId">
          <pc:chgData name="" userId="" providerId="" clId="Web-{6D040419-0869-4E2B-85EA-8CFDD93AB157}" dt="2025-08-30T12:11:41.748" v="0" actId="34807"/>
          <pc:sldLayoutMkLst>
            <pc:docMk/>
            <pc:sldMasterMk cId="1379675473" sldId="2147483648"/>
            <pc:sldLayoutMk cId="2978036923" sldId="2147483684"/>
          </pc:sldLayoutMkLst>
        </pc:sldLayoutChg>
        <pc:sldLayoutChg chg="add replId">
          <pc:chgData name="" userId="" providerId="" clId="Web-{6D040419-0869-4E2B-85EA-8CFDD93AB157}" dt="2025-08-30T12:11:41.748" v="0" actId="34807"/>
          <pc:sldLayoutMkLst>
            <pc:docMk/>
            <pc:sldMasterMk cId="1379675473" sldId="2147483648"/>
            <pc:sldLayoutMk cId="3042945188" sldId="2147483685"/>
          </pc:sldLayoutMkLst>
        </pc:sldLayoutChg>
        <pc:sldLayoutChg chg="add replId">
          <pc:chgData name="" userId="" providerId="" clId="Web-{6D040419-0869-4E2B-85EA-8CFDD93AB157}" dt="2025-08-30T12:11:41.748" v="0" actId="34807"/>
          <pc:sldLayoutMkLst>
            <pc:docMk/>
            <pc:sldMasterMk cId="1379675473" sldId="2147483648"/>
            <pc:sldLayoutMk cId="1665086287" sldId="2147483686"/>
          </pc:sldLayoutMkLst>
        </pc:sldLayoutChg>
        <pc:sldLayoutChg chg="add replId">
          <pc:chgData name="" userId="" providerId="" clId="Web-{6D040419-0869-4E2B-85EA-8CFDD93AB157}" dt="2025-08-30T12:11:41.748" v="0" actId="34807"/>
          <pc:sldLayoutMkLst>
            <pc:docMk/>
            <pc:sldMasterMk cId="1379675473" sldId="2147483648"/>
            <pc:sldLayoutMk cId="1210043273" sldId="2147483687"/>
          </pc:sldLayoutMkLst>
        </pc:sldLayoutChg>
        <pc:sldLayoutChg chg="add replId">
          <pc:chgData name="" userId="" providerId="" clId="Web-{6D040419-0869-4E2B-85EA-8CFDD93AB157}" dt="2025-08-30T12:11:41.748" v="0" actId="34807"/>
          <pc:sldLayoutMkLst>
            <pc:docMk/>
            <pc:sldMasterMk cId="1379675473" sldId="2147483648"/>
            <pc:sldLayoutMk cId="1781356595" sldId="2147483688"/>
          </pc:sldLayoutMkLst>
        </pc:sldLayoutChg>
        <pc:sldLayoutChg chg="add replId">
          <pc:chgData name="" userId="" providerId="" clId="Web-{6D040419-0869-4E2B-85EA-8CFDD93AB157}" dt="2025-08-30T12:11:41.748" v="0" actId="34807"/>
          <pc:sldLayoutMkLst>
            <pc:docMk/>
            <pc:sldMasterMk cId="1379675473" sldId="2147483648"/>
            <pc:sldLayoutMk cId="418820041" sldId="2147483689"/>
          </pc:sldLayoutMkLst>
        </pc:sldLayoutChg>
        <pc:sldLayoutChg chg="add replId">
          <pc:chgData name="" userId="" providerId="" clId="Web-{6D040419-0869-4E2B-85EA-8CFDD93AB157}" dt="2025-08-30T12:11:41.748" v="0" actId="34807"/>
          <pc:sldLayoutMkLst>
            <pc:docMk/>
            <pc:sldMasterMk cId="1379675473" sldId="2147483648"/>
            <pc:sldLayoutMk cId="1092725150" sldId="2147483690"/>
          </pc:sldLayoutMkLst>
        </pc:sldLayoutChg>
        <pc:sldLayoutChg chg="add replId">
          <pc:chgData name="" userId="" providerId="" clId="Web-{6D040419-0869-4E2B-85EA-8CFDD93AB157}" dt="2025-08-30T12:11:41.748" v="0" actId="34807"/>
          <pc:sldLayoutMkLst>
            <pc:docMk/>
            <pc:sldMasterMk cId="1379675473" sldId="2147483648"/>
            <pc:sldLayoutMk cId="2968854949" sldId="2147483691"/>
          </pc:sldLayoutMkLst>
        </pc:sldLayoutChg>
        <pc:sldLayoutChg chg="add replId">
          <pc:chgData name="" userId="" providerId="" clId="Web-{6D040419-0869-4E2B-85EA-8CFDD93AB157}" dt="2025-08-30T12:11:41.748" v="0" actId="34807"/>
          <pc:sldLayoutMkLst>
            <pc:docMk/>
            <pc:sldMasterMk cId="1379675473" sldId="2147483648"/>
            <pc:sldLayoutMk cId="2491801106" sldId="2147483692"/>
          </pc:sldLayoutMkLst>
        </pc:sldLayoutChg>
        <pc:sldLayoutChg chg="add replId">
          <pc:chgData name="" userId="" providerId="" clId="Web-{6D040419-0869-4E2B-85EA-8CFDD93AB157}" dt="2025-08-30T12:11:41.748" v="0" actId="34807"/>
          <pc:sldLayoutMkLst>
            <pc:docMk/>
            <pc:sldMasterMk cId="1379675473" sldId="2147483648"/>
            <pc:sldLayoutMk cId="3979576301" sldId="2147483693"/>
          </pc:sldLayoutMkLst>
        </pc:sldLayoutChg>
        <pc:sldLayoutChg chg="add replId">
          <pc:chgData name="" userId="" providerId="" clId="Web-{6D040419-0869-4E2B-85EA-8CFDD93AB157}" dt="2025-08-30T12:11:41.748" v="0" actId="34807"/>
          <pc:sldLayoutMkLst>
            <pc:docMk/>
            <pc:sldMasterMk cId="1379675473" sldId="2147483648"/>
            <pc:sldLayoutMk cId="1845223413" sldId="2147483694"/>
          </pc:sldLayoutMkLst>
        </pc:sldLayoutChg>
        <pc:sldLayoutChg chg="add replId">
          <pc:chgData name="" userId="" providerId="" clId="Web-{6D040419-0869-4E2B-85EA-8CFDD93AB157}" dt="2025-08-30T12:11:41.748" v="0" actId="34807"/>
          <pc:sldLayoutMkLst>
            <pc:docMk/>
            <pc:sldMasterMk cId="1379675473" sldId="2147483648"/>
            <pc:sldLayoutMk cId="3200537686" sldId="2147483695"/>
          </pc:sldLayoutMkLst>
        </pc:sldLayoutChg>
        <pc:sldLayoutChg chg="add replId">
          <pc:chgData name="" userId="" providerId="" clId="Web-{6D040419-0869-4E2B-85EA-8CFDD93AB157}" dt="2025-08-30T12:11:41.748" v="0" actId="34807"/>
          <pc:sldLayoutMkLst>
            <pc:docMk/>
            <pc:sldMasterMk cId="1379675473" sldId="2147483648"/>
            <pc:sldLayoutMk cId="3018763258" sldId="2147483696"/>
          </pc:sldLayoutMkLst>
        </pc:sldLayoutChg>
        <pc:sldLayoutChg chg="add replId">
          <pc:chgData name="" userId="" providerId="" clId="Web-{6D040419-0869-4E2B-85EA-8CFDD93AB157}" dt="2025-08-30T12:11:41.748" v="0" actId="34807"/>
          <pc:sldLayoutMkLst>
            <pc:docMk/>
            <pc:sldMasterMk cId="1379675473" sldId="2147483648"/>
            <pc:sldLayoutMk cId="3503209907" sldId="2147483697"/>
          </pc:sldLayoutMkLst>
        </pc:sldLayoutChg>
        <pc:sldLayoutChg chg="add replId">
          <pc:chgData name="" userId="" providerId="" clId="Web-{6D040419-0869-4E2B-85EA-8CFDD93AB157}" dt="2025-08-30T12:11:41.748" v="0" actId="34807"/>
          <pc:sldLayoutMkLst>
            <pc:docMk/>
            <pc:sldMasterMk cId="1379675473" sldId="2147483648"/>
            <pc:sldLayoutMk cId="3882744155" sldId="2147483698"/>
          </pc:sldLayoutMkLst>
        </pc:sldLayoutChg>
        <pc:sldLayoutChg chg="add replId">
          <pc:chgData name="" userId="" providerId="" clId="Web-{6D040419-0869-4E2B-85EA-8CFDD93AB157}" dt="2025-08-30T12:11:41.748" v="0" actId="34807"/>
          <pc:sldLayoutMkLst>
            <pc:docMk/>
            <pc:sldMasterMk cId="1379675473" sldId="2147483648"/>
            <pc:sldLayoutMk cId="2208977376" sldId="2147483699"/>
          </pc:sldLayoutMkLst>
        </pc:sldLayoutChg>
        <pc:sldLayoutChg chg="add replId">
          <pc:chgData name="" userId="" providerId="" clId="Web-{6D040419-0869-4E2B-85EA-8CFDD93AB157}" dt="2025-08-30T12:11:41.748" v="0" actId="34807"/>
          <pc:sldLayoutMkLst>
            <pc:docMk/>
            <pc:sldMasterMk cId="1379675473" sldId="2147483648"/>
            <pc:sldLayoutMk cId="2042114398" sldId="2147483700"/>
          </pc:sldLayoutMkLst>
        </pc:sldLayoutChg>
        <pc:sldLayoutChg chg="add replId">
          <pc:chgData name="" userId="" providerId="" clId="Web-{6D040419-0869-4E2B-85EA-8CFDD93AB157}" dt="2025-08-30T12:11:41.748" v="0" actId="34807"/>
          <pc:sldLayoutMkLst>
            <pc:docMk/>
            <pc:sldMasterMk cId="1379675473" sldId="2147483648"/>
            <pc:sldLayoutMk cId="1878342429" sldId="2147483701"/>
          </pc:sldLayoutMkLst>
        </pc:sldLayoutChg>
        <pc:sldLayoutChg chg="add replId">
          <pc:chgData name="" userId="" providerId="" clId="Web-{6D040419-0869-4E2B-85EA-8CFDD93AB157}" dt="2025-08-30T12:11:41.748" v="0" actId="34807"/>
          <pc:sldLayoutMkLst>
            <pc:docMk/>
            <pc:sldMasterMk cId="1379675473" sldId="2147483648"/>
            <pc:sldLayoutMk cId="2864079135" sldId="2147483702"/>
          </pc:sldLayoutMkLst>
        </pc:sldLayoutChg>
        <pc:sldLayoutChg chg="add replId">
          <pc:chgData name="" userId="" providerId="" clId="Web-{6D040419-0869-4E2B-85EA-8CFDD93AB157}" dt="2025-08-30T12:11:41.748" v="0" actId="34807"/>
          <pc:sldLayoutMkLst>
            <pc:docMk/>
            <pc:sldMasterMk cId="1379675473" sldId="2147483648"/>
            <pc:sldLayoutMk cId="1116171767" sldId="2147483703"/>
          </pc:sldLayoutMkLst>
        </pc:sldLayoutChg>
        <pc:sldLayoutChg chg="add replId">
          <pc:chgData name="" userId="" providerId="" clId="Web-{6D040419-0869-4E2B-85EA-8CFDD93AB157}" dt="2025-08-30T12:11:41.748" v="0" actId="34807"/>
          <pc:sldLayoutMkLst>
            <pc:docMk/>
            <pc:sldMasterMk cId="1379675473" sldId="2147483648"/>
            <pc:sldLayoutMk cId="1969394662" sldId="2147483704"/>
          </pc:sldLayoutMkLst>
        </pc:sldLayoutChg>
        <pc:sldLayoutChg chg="add replId">
          <pc:chgData name="" userId="" providerId="" clId="Web-{6D040419-0869-4E2B-85EA-8CFDD93AB157}" dt="2025-08-30T12:11:41.748" v="0" actId="34807"/>
          <pc:sldLayoutMkLst>
            <pc:docMk/>
            <pc:sldMasterMk cId="1379675473" sldId="2147483648"/>
            <pc:sldLayoutMk cId="3725040381" sldId="2147483705"/>
          </pc:sldLayoutMkLst>
        </pc:sldLayoutChg>
        <pc:sldLayoutChg chg="add replId">
          <pc:chgData name="" userId="" providerId="" clId="Web-{6D040419-0869-4E2B-85EA-8CFDD93AB157}" dt="2025-08-30T12:11:41.748" v="0" actId="34807"/>
          <pc:sldLayoutMkLst>
            <pc:docMk/>
            <pc:sldMasterMk cId="1379675473" sldId="2147483648"/>
            <pc:sldLayoutMk cId="1105526397" sldId="2147483706"/>
          </pc:sldLayoutMkLst>
        </pc:sldLayoutChg>
        <pc:sldLayoutChg chg="add replId">
          <pc:chgData name="" userId="" providerId="" clId="Web-{6D040419-0869-4E2B-85EA-8CFDD93AB157}" dt="2025-08-30T12:11:41.748" v="0" actId="34807"/>
          <pc:sldLayoutMkLst>
            <pc:docMk/>
            <pc:sldMasterMk cId="1379675473" sldId="2147483648"/>
            <pc:sldLayoutMk cId="573814036" sldId="2147483707"/>
          </pc:sldLayoutMkLst>
        </pc:sldLayoutChg>
        <pc:sldLayoutChg chg="add replId">
          <pc:chgData name="" userId="" providerId="" clId="Web-{6D040419-0869-4E2B-85EA-8CFDD93AB157}" dt="2025-08-30T12:11:41.748" v="0" actId="34807"/>
          <pc:sldLayoutMkLst>
            <pc:docMk/>
            <pc:sldMasterMk cId="1379675473" sldId="2147483648"/>
            <pc:sldLayoutMk cId="393161118" sldId="2147483708"/>
          </pc:sldLayoutMkLst>
        </pc:sldLayoutChg>
        <pc:sldLayoutChg chg="add replId">
          <pc:chgData name="" userId="" providerId="" clId="Web-{6D040419-0869-4E2B-85EA-8CFDD93AB157}" dt="2025-08-30T12:11:41.748" v="0" actId="34807"/>
          <pc:sldLayoutMkLst>
            <pc:docMk/>
            <pc:sldMasterMk cId="1379675473" sldId="2147483648"/>
            <pc:sldLayoutMk cId="3665810172" sldId="2147483709"/>
          </pc:sldLayoutMkLst>
        </pc:sldLayoutChg>
        <pc:sldLayoutChg chg="add replId">
          <pc:chgData name="" userId="" providerId="" clId="Web-{6D040419-0869-4E2B-85EA-8CFDD93AB157}" dt="2025-08-30T12:11:41.748" v="0" actId="34807"/>
          <pc:sldLayoutMkLst>
            <pc:docMk/>
            <pc:sldMasterMk cId="1379675473" sldId="2147483648"/>
            <pc:sldLayoutMk cId="1692397822" sldId="2147483710"/>
          </pc:sldLayoutMkLst>
        </pc:sldLayoutChg>
        <pc:sldLayoutChg chg="add replId">
          <pc:chgData name="" userId="" providerId="" clId="Web-{6D040419-0869-4E2B-85EA-8CFDD93AB157}" dt="2025-08-30T12:11:41.748" v="0" actId="34807"/>
          <pc:sldLayoutMkLst>
            <pc:docMk/>
            <pc:sldMasterMk cId="1379675473" sldId="2147483648"/>
            <pc:sldLayoutMk cId="701870734" sldId="2147483711"/>
          </pc:sldLayoutMkLst>
        </pc:sldLayoutChg>
        <pc:sldLayoutChg chg="add replId">
          <pc:chgData name="" userId="" providerId="" clId="Web-{6D040419-0869-4E2B-85EA-8CFDD93AB157}" dt="2025-08-30T12:11:41.748" v="0" actId="34807"/>
          <pc:sldLayoutMkLst>
            <pc:docMk/>
            <pc:sldMasterMk cId="1379675473" sldId="2147483648"/>
            <pc:sldLayoutMk cId="692705541" sldId="2147483712"/>
          </pc:sldLayoutMkLst>
        </pc:sldLayoutChg>
        <pc:sldLayoutChg chg="add replId">
          <pc:chgData name="" userId="" providerId="" clId="Web-{6D040419-0869-4E2B-85EA-8CFDD93AB157}" dt="2025-08-30T12:11:41.748" v="0" actId="34807"/>
          <pc:sldLayoutMkLst>
            <pc:docMk/>
            <pc:sldMasterMk cId="1379675473" sldId="2147483648"/>
            <pc:sldLayoutMk cId="3911054707" sldId="2147483713"/>
          </pc:sldLayoutMkLst>
        </pc:sldLayoutChg>
        <pc:sldLayoutChg chg="add replId">
          <pc:chgData name="" userId="" providerId="" clId="Web-{6D040419-0869-4E2B-85EA-8CFDD93AB157}" dt="2025-08-30T12:11:41.748" v="0" actId="34807"/>
          <pc:sldLayoutMkLst>
            <pc:docMk/>
            <pc:sldMasterMk cId="1379675473" sldId="2147483648"/>
            <pc:sldLayoutMk cId="3782717758" sldId="2147483714"/>
          </pc:sldLayoutMkLst>
        </pc:sldLayoutChg>
      </pc:sldMasterChg>
      <pc:sldMasterChg chg="del delSldLayout">
        <pc:chgData name="" userId="" providerId="" clId="Web-{6D040419-0869-4E2B-85EA-8CFDD93AB157}" dt="2025-08-30T12:11:41.748" v="0" actId="34807"/>
        <pc:sldMasterMkLst>
          <pc:docMk/>
          <pc:sldMasterMk cId="2460954070" sldId="2147483660"/>
        </pc:sldMasterMkLst>
        <pc:sldLayoutChg chg="del">
          <pc:chgData name="" userId="" providerId="" clId="Web-{6D040419-0869-4E2B-85EA-8CFDD93AB157}" dt="2025-08-30T12:11:41.748" v="0" actId="34807"/>
          <pc:sldLayoutMkLst>
            <pc:docMk/>
            <pc:sldMasterMk cId="2460954070" sldId="2147483660"/>
            <pc:sldLayoutMk cId="2385387890" sldId="2147483661"/>
          </pc:sldLayoutMkLst>
        </pc:sldLayoutChg>
        <pc:sldLayoutChg chg="del">
          <pc:chgData name="" userId="" providerId="" clId="Web-{6D040419-0869-4E2B-85EA-8CFDD93AB157}" dt="2025-08-30T12:11:41.748" v="0" actId="34807"/>
          <pc:sldLayoutMkLst>
            <pc:docMk/>
            <pc:sldMasterMk cId="2460954070" sldId="2147483660"/>
            <pc:sldLayoutMk cId="949138452" sldId="2147483662"/>
          </pc:sldLayoutMkLst>
        </pc:sldLayoutChg>
        <pc:sldLayoutChg chg="del">
          <pc:chgData name="" userId="" providerId="" clId="Web-{6D040419-0869-4E2B-85EA-8CFDD93AB157}" dt="2025-08-30T12:11:41.748" v="0" actId="34807"/>
          <pc:sldLayoutMkLst>
            <pc:docMk/>
            <pc:sldMasterMk cId="2460954070" sldId="2147483660"/>
            <pc:sldLayoutMk cId="2591524520" sldId="2147483663"/>
          </pc:sldLayoutMkLst>
        </pc:sldLayoutChg>
        <pc:sldLayoutChg chg="del">
          <pc:chgData name="" userId="" providerId="" clId="Web-{6D040419-0869-4E2B-85EA-8CFDD93AB157}" dt="2025-08-30T12:11:41.748" v="0" actId="34807"/>
          <pc:sldLayoutMkLst>
            <pc:docMk/>
            <pc:sldMasterMk cId="2460954070" sldId="2147483660"/>
            <pc:sldLayoutMk cId="1203092039" sldId="2147483664"/>
          </pc:sldLayoutMkLst>
        </pc:sldLayoutChg>
        <pc:sldLayoutChg chg="del">
          <pc:chgData name="" userId="" providerId="" clId="Web-{6D040419-0869-4E2B-85EA-8CFDD93AB157}" dt="2025-08-30T12:11:41.748" v="0" actId="34807"/>
          <pc:sldLayoutMkLst>
            <pc:docMk/>
            <pc:sldMasterMk cId="2460954070" sldId="2147483660"/>
            <pc:sldLayoutMk cId="3733172339" sldId="2147483665"/>
          </pc:sldLayoutMkLst>
        </pc:sldLayoutChg>
        <pc:sldLayoutChg chg="del">
          <pc:chgData name="" userId="" providerId="" clId="Web-{6D040419-0869-4E2B-85EA-8CFDD93AB157}" dt="2025-08-30T12:11:41.748" v="0" actId="34807"/>
          <pc:sldLayoutMkLst>
            <pc:docMk/>
            <pc:sldMasterMk cId="2460954070" sldId="2147483660"/>
            <pc:sldLayoutMk cId="3210312558" sldId="2147483666"/>
          </pc:sldLayoutMkLst>
        </pc:sldLayoutChg>
        <pc:sldLayoutChg chg="del">
          <pc:chgData name="" userId="" providerId="" clId="Web-{6D040419-0869-4E2B-85EA-8CFDD93AB157}" dt="2025-08-30T12:11:41.748" v="0" actId="34807"/>
          <pc:sldLayoutMkLst>
            <pc:docMk/>
            <pc:sldMasterMk cId="2460954070" sldId="2147483660"/>
            <pc:sldLayoutMk cId="3146388984" sldId="2147483667"/>
          </pc:sldLayoutMkLst>
        </pc:sldLayoutChg>
        <pc:sldLayoutChg chg="del">
          <pc:chgData name="" userId="" providerId="" clId="Web-{6D040419-0869-4E2B-85EA-8CFDD93AB157}" dt="2025-08-30T12:11:41.748" v="0" actId="34807"/>
          <pc:sldLayoutMkLst>
            <pc:docMk/>
            <pc:sldMasterMk cId="2460954070" sldId="2147483660"/>
            <pc:sldLayoutMk cId="3171841454" sldId="2147483668"/>
          </pc:sldLayoutMkLst>
        </pc:sldLayoutChg>
        <pc:sldLayoutChg chg="del">
          <pc:chgData name="" userId="" providerId="" clId="Web-{6D040419-0869-4E2B-85EA-8CFDD93AB157}" dt="2025-08-30T12:11:41.748" v="0" actId="34807"/>
          <pc:sldLayoutMkLst>
            <pc:docMk/>
            <pc:sldMasterMk cId="2460954070" sldId="2147483660"/>
            <pc:sldLayoutMk cId="1718958274" sldId="2147483669"/>
          </pc:sldLayoutMkLst>
        </pc:sldLayoutChg>
        <pc:sldLayoutChg chg="del">
          <pc:chgData name="" userId="" providerId="" clId="Web-{6D040419-0869-4E2B-85EA-8CFDD93AB157}" dt="2025-08-30T12:11:41.748" v="0" actId="34807"/>
          <pc:sldLayoutMkLst>
            <pc:docMk/>
            <pc:sldMasterMk cId="2460954070" sldId="2147483660"/>
            <pc:sldLayoutMk cId="2202905451" sldId="2147483670"/>
          </pc:sldLayoutMkLst>
        </pc:sldLayoutChg>
        <pc:sldLayoutChg chg="del">
          <pc:chgData name="" userId="" providerId="" clId="Web-{6D040419-0869-4E2B-85EA-8CFDD93AB157}" dt="2025-08-30T12:11:41.748" v="0" actId="34807"/>
          <pc:sldLayoutMkLst>
            <pc:docMk/>
            <pc:sldMasterMk cId="2460954070" sldId="2147483660"/>
            <pc:sldLayoutMk cId="3479445657"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E1B158-FB33-4C90-9EA5-041EDAFA284F}" type="datetimeFigureOut">
              <a:t>8/30/25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A91A9C-1D75-49CD-9C19-5B43F24C40E5}" type="slidenum">
              <a:t>‹#›</a:t>
            </a:fld>
            <a:endParaRPr lang="en-US"/>
          </a:p>
        </p:txBody>
      </p:sp>
    </p:spTree>
    <p:extLst>
      <p:ext uri="{BB962C8B-B14F-4D97-AF65-F5344CB8AC3E}">
        <p14:creationId xmlns:p14="http://schemas.microsoft.com/office/powerpoint/2010/main" val="2518612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ED105AD7-91F3-4C89-BD50-A0A6D5FA0F3F}" type="slidenum">
              <a:t>1</a:t>
            </a:fld>
            <a:endParaRPr lang="en-US"/>
          </a:p>
        </p:txBody>
      </p:sp>
    </p:spTree>
    <p:extLst>
      <p:ext uri="{BB962C8B-B14F-4D97-AF65-F5344CB8AC3E}">
        <p14:creationId xmlns:p14="http://schemas.microsoft.com/office/powerpoint/2010/main" val="1018189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cepedu-my.sharepoint.com/personal/pedmundson_saltley_academy/_layouts/15/download.aspx?UniqueId=c88fa0fe-dd2c-4c77-a012-6fc57270d475&amp;Translate=false&amp;tempauth=v1.eyJzaXRlaWQiOiIzNTMwYTA1Ny00ZDY2LTQ0MTAtOTA2Ni1jOGExMWE5ZjE0ZjciLCJhcHBfZGlzcGxheW5hbWUiOiJPZmZpY2UgMzY1IFNlYXJjaCBTZXJ2aWNlIiwiYXBwaWQiOiI2NmE4ODc1Ny0yNThjLTRjNzItODkzYy0zZThiZWQ0ZDY4OTkiLCJhdWQiOiIwMDAwMDAwMy0wMDAwLTBmZjEtY2UwMC0wMDAwMDAwMDAwMDAvY2VwZWR1LW15LnNoYXJlcG9pbnQuY29tQDVhNmE1ZTU0LTA5ZWQtNDQ5MC1iM2QzLWU2M2JjNWQ2M2I0MSIsImV4cCI6IjE3NTY1NTk0MjYifQ.CkAKDGVudHJhX2NsYWltcxIwQ1BLNHk4VUdFQUFhRmxsc1JIWldlRGRpTnpCUGIyZDRTa1Z3ZEdsUlFVRXFBQT09CjIKCmFjdG9yYXBwaWQSJDAwMDAwMDAzLTAwMDAtMDAwMC1jMDAwLTAwMDAwMDAwMDAwMAoKCgRzbmlkEgI2NBILCIjY9ciH8rM-EAUaDTIwLjE5MC4xNTkuMzEqLGpmRHQzYzdlaU9xOTFuK2ZjUGdXS0pUdGFVQUsvRE5taU03S0xjcTlQVFE9MJwBOAFCEKHA0PrC4ADQtNSEaZ4kXmNKEGhhc2hlZHByb29mdG9rZW5SCFsia21zaSJdaiQwMDdlNWZhOS1lMDY1LTJkMWItYzI0Yi02OTRkMWNmZDFjOWFyKTBoLmZ8bWVtYmVyc2hpcHwxMDAzMjAwMGNmOTE0ZTIxQGxpdmUuY29tegEyggESCVRealrtCZBEEbPT5jvF1jtBkgEGUGhpbGlwmgEJRWRtdW5kc29uogEacGVkbXVuZHNvbkBzYWx0bGV5LmFjYWRlbXmqARAxMDAzMjAwMENGOTE0RTIxsgFNY29udGFpbmVyLnNlbGVjdGVkIGFsbGZpbGVzLndyaXRlIG15ZmlsZXMud3JpdGUgbXlmaWxlcy5yZWFkIGFsbHByb2ZpbGVzLnJlYWTIAQE.5xw3S_b-uoIgWv1x17OBjN8OuAjDyrriZWsR9PWI9HM&amp;ApiVersion=2.0&amp;web=1
Funding, Safeguarding, Curriculum, Ofsted, Strategic Actions
</a:t>
            </a:r>
          </a:p>
        </p:txBody>
      </p:sp>
      <p:sp>
        <p:nvSpPr>
          <p:cNvPr id="4" name="Slide Number Placeholder 3"/>
          <p:cNvSpPr>
            <a:spLocks noGrp="1"/>
          </p:cNvSpPr>
          <p:nvPr>
            <p:ph type="sldNum" sz="quarter" idx="5"/>
          </p:nvPr>
        </p:nvSpPr>
        <p:spPr/>
        <p:txBody>
          <a:bodyPr/>
          <a:lstStyle/>
          <a:p>
            <a:fld id="{ED105AD7-91F3-4C89-BD50-A0A6D5FA0F3F}" type="slidenum">
              <a:t>2</a:t>
            </a:fld>
            <a:endParaRPr lang="en-US"/>
          </a:p>
        </p:txBody>
      </p:sp>
    </p:spTree>
    <p:extLst>
      <p:ext uri="{BB962C8B-B14F-4D97-AF65-F5344CB8AC3E}">
        <p14:creationId xmlns:p14="http://schemas.microsoft.com/office/powerpoint/2010/main" val="1760705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cepedu-my.sharepoint.com/personal/pedmundson_saltley_academy/_layouts/15/download.aspx?UniqueId=c88fa0fe-dd2c-4c77-a012-6fc57270d475&amp;Translate=false&amp;tempauth=v1.eyJzaXRlaWQiOiIzNTMwYTA1Ny00ZDY2LTQ0MTAtOTA2Ni1jOGExMWE5ZjE0ZjciLCJhcHBfZGlzcGxheW5hbWUiOiJPZmZpY2UgMzY1IFNlYXJjaCBTZXJ2aWNlIiwiYXBwaWQiOiI2NmE4ODc1Ny0yNThjLTRjNzItODkzYy0zZThiZWQ0ZDY4OTkiLCJhdWQiOiIwMDAwMDAwMy0wMDAwLTBmZjEtY2UwMC0wMDAwMDAwMDAwMDAvY2VwZWR1LW15LnNoYXJlcG9pbnQuY29tQDVhNmE1ZTU0LTA5ZWQtNDQ5MC1iM2QzLWU2M2JjNWQ2M2I0MSIsImV4cCI6IjE3NTY1NTk0MjYifQ.CkAKDGVudHJhX2NsYWltcxIwQ1BLNHk4VUdFQUFhRmxsc1JIWldlRGRpTnpCUGIyZDRTa1Z3ZEdsUlFVRXFBQT09CjIKCmFjdG9yYXBwaWQSJDAwMDAwMDAzLTAwMDAtMDAwMC1jMDAwLTAwMDAwMDAwMDAwMAoKCgRzbmlkEgI2NBILCIjY9ciH8rM-EAUaDTIwLjE5MC4xNTkuMzEqLGpmRHQzYzdlaU9xOTFuK2ZjUGdXS0pUdGFVQUsvRE5taU03S0xjcTlQVFE9MJwBOAFCEKHA0PrC4ADQtNSEaZ4kXmNKEGhhc2hlZHByb29mdG9rZW5SCFsia21zaSJdaiQwMDdlNWZhOS1lMDY1LTJkMWItYzI0Yi02OTRkMWNmZDFjOWFyKTBoLmZ8bWVtYmVyc2hpcHwxMDAzMjAwMGNmOTE0ZTIxQGxpdmUuY29tegEyggESCVRealrtCZBEEbPT5jvF1jtBkgEGUGhpbGlwmgEJRWRtdW5kc29uogEacGVkbXVuZHNvbkBzYWx0bGV5LmFjYWRlbXmqARAxMDAzMjAwMENGOTE0RTIxsgFNY29udGFpbmVyLnNlbGVjdGVkIGFsbGZpbGVzLndyaXRlIG15ZmlsZXMud3JpdGUgbXlmaWxlcy5yZWFkIGFsbHByb2ZpbGVzLnJlYWTIAQE.5xw3S_b-uoIgWv1x17OBjN8OuAjDyrriZWsR9PWI9HM&amp;ApiVersion=2.0&amp;web=1
The 2025/26 funding landscape for schools is more complex than it appears at first glance. While headline figures suggest an increase in per-pupil funding, much of this uplift is due to the consolidation of existing grants such as the Teachers' Pay Additional Grant (TPAG) and the Teachers' Pension Employer Contribution Grant (TPECG). This means that the actual injection of new money is modest. Additionally, changes to the Minimum Funding Guarantee (MFG) allow local authorities to set it between -0.5% and 0%, potentially reducing per-pupil funding for some schools. The High Needs budget has been increased by £1 billion, reflecting the growing demand for SEND provision. Another significant development is the introduction of the DfE energy purchase scheme, which offers schools access to more stable energy contracts. However, Regulation 23 introduces a compliance risk, allowing local authorities to deduct funds from a school’s budget for unpaid energy invoices. These changes necessitate careful financial planning and risk management.
</a:t>
            </a:r>
          </a:p>
        </p:txBody>
      </p:sp>
      <p:sp>
        <p:nvSpPr>
          <p:cNvPr id="4" name="Slide Number Placeholder 3"/>
          <p:cNvSpPr>
            <a:spLocks noGrp="1"/>
          </p:cNvSpPr>
          <p:nvPr>
            <p:ph type="sldNum" sz="quarter" idx="5"/>
          </p:nvPr>
        </p:nvSpPr>
        <p:spPr/>
        <p:txBody>
          <a:bodyPr/>
          <a:lstStyle/>
          <a:p>
            <a:fld id="{ED105AD7-91F3-4C89-BD50-A0A6D5FA0F3F}" type="slidenum">
              <a:t>3</a:t>
            </a:fld>
            <a:endParaRPr lang="en-US"/>
          </a:p>
        </p:txBody>
      </p:sp>
    </p:spTree>
    <p:extLst>
      <p:ext uri="{BB962C8B-B14F-4D97-AF65-F5344CB8AC3E}">
        <p14:creationId xmlns:p14="http://schemas.microsoft.com/office/powerpoint/2010/main" val="1601157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cepedu-my.sharepoint.com/personal/pedmundson_saltley_academy/_layouts/15/download.aspx?UniqueId=c88fa0fe-dd2c-4c77-a012-6fc57270d475&amp;Translate=false&amp;tempauth=v1.eyJzaXRlaWQiOiIzNTMwYTA1Ny00ZDY2LTQ0MTAtOTA2Ni1jOGExMWE5ZjE0ZjciLCJhcHBfZGlzcGxheW5hbWUiOiJPZmZpY2UgMzY1IFNlYXJjaCBTZXJ2aWNlIiwiYXBwaWQiOiI2NmE4ODc1Ny0yNThjLTRjNzItODkzYy0zZThiZWQ0ZDY4OTkiLCJhdWQiOiIwMDAwMDAwMy0wMDAwLTBmZjEtY2UwMC0wMDAwMDAwMDAwMDAvY2VwZWR1LW15LnNoYXJlcG9pbnQuY29tQDVhNmE1ZTU0LTA5ZWQtNDQ5MC1iM2QzLWU2M2JjNWQ2M2I0MSIsImV4cCI6IjE3NTY1NTk0MjYifQ.CkAKDGVudHJhX2NsYWltcxIwQ1BLNHk4VUdFQUFhRmxsc1JIWldlRGRpTnpCUGIyZDRTa1Z3ZEdsUlFVRXFBQT09CjIKCmFjdG9yYXBwaWQSJDAwMDAwMDAzLTAwMDAtMDAwMC1jMDAwLTAwMDAwMDAwMDAwMAoKCgRzbmlkEgI2NBILCIjY9ciH8rM-EAUaDTIwLjE5MC4xNTkuMzEqLGpmRHQzYzdlaU9xOTFuK2ZjUGdXS0pUdGFVQUsvRE5taU03S0xjcTlQVFE9MJwBOAFCEKHA0PrC4ADQtNSEaZ4kXmNKEGhhc2hlZHByb29mdG9rZW5SCFsia21zaSJdaiQwMDdlNWZhOS1lMDY1LTJkMWItYzI0Yi02OTRkMWNmZDFjOWFyKTBoLmZ8bWVtYmVyc2hpcHwxMDAzMjAwMGNmOTE0ZTIxQGxpdmUuY29tegEyggESCVRealrtCZBEEbPT5jvF1jtBkgEGUGhpbGlwmgEJRWRtdW5kc29uogEacGVkbXVuZHNvbkBzYWx0bGV5LmFjYWRlbXmqARAxMDAzMjAwMENGOTE0RTIxsgFNY29udGFpbmVyLnNlbGVjdGVkIGFsbGZpbGVzLndyaXRlIG15ZmlsZXMud3JpdGUgbXlmaWxlcy5yZWFkIGFsbHByb2ZpbGVzLnJlYWTIAQE.5xw3S_b-uoIgWv1x17OBjN8OuAjDyrriZWsR9PWI9HM&amp;ApiVersion=2.0&amp;web=1
Safeguarding remains a top priority for school leaders in 2025/26, with significant updates to statutory guidance. The new Keeping Children Safe in Education (KCSIE) 2025 guidance elevates attendance to a safeguarding issue, emphasizing that absence from education can signal broader welfare concerns. Online safety risks have also expanded to include misinformation, disinformation, and conspiracy theories, requiring more sophisticated staff training and curriculum responses. In early years settings, the revised Early Years Foundation Stage (EYFS) framework introduces criminal penalties for non-compliance, underscoring the government's zero-tolerance approach to safeguarding failures. These developments demand immediate policy reviews, staff briefings, and the integration of safeguarding into all aspects of school operations.
</a:t>
            </a:r>
          </a:p>
        </p:txBody>
      </p:sp>
      <p:sp>
        <p:nvSpPr>
          <p:cNvPr id="4" name="Slide Number Placeholder 3"/>
          <p:cNvSpPr>
            <a:spLocks noGrp="1"/>
          </p:cNvSpPr>
          <p:nvPr>
            <p:ph type="sldNum" sz="quarter" idx="5"/>
          </p:nvPr>
        </p:nvSpPr>
        <p:spPr/>
        <p:txBody>
          <a:bodyPr/>
          <a:lstStyle/>
          <a:p>
            <a:fld id="{ED105AD7-91F3-4C89-BD50-A0A6D5FA0F3F}" type="slidenum">
              <a:t>4</a:t>
            </a:fld>
            <a:endParaRPr lang="en-US"/>
          </a:p>
        </p:txBody>
      </p:sp>
    </p:spTree>
    <p:extLst>
      <p:ext uri="{BB962C8B-B14F-4D97-AF65-F5344CB8AC3E}">
        <p14:creationId xmlns:p14="http://schemas.microsoft.com/office/powerpoint/2010/main" val="2762169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cepedu-my.sharepoint.com/personal/pedmundson_saltley_academy/_layouts/15/download.aspx?UniqueId=c88fa0fe-dd2c-4c77-a012-6fc57270d475&amp;Translate=false&amp;tempauth=v1.eyJzaXRlaWQiOiIzNTMwYTA1Ny00ZDY2LTQ0MTAtOTA2Ni1jOGExMWE5ZjE0ZjciLCJhcHBfZGlzcGxheW5hbWUiOiJPZmZpY2UgMzY1IFNlYXJjaCBTZXJ2aWNlIiwiYXBwaWQiOiI2NmE4ODc1Ny0yNThjLTRjNzItODkzYy0zZThiZWQ0ZDY4OTkiLCJhdWQiOiIwMDAwMDAwMy0wMDAwLTBmZjEtY2UwMC0wMDAwMDAwMDAwMDAvY2VwZWR1LW15LnNoYXJlcG9pbnQuY29tQDVhNmE1ZTU0LTA5ZWQtNDQ5MC1iM2QzLWU2M2JjNWQ2M2I0MSIsImV4cCI6IjE3NTY1NTk0MjYifQ.CkAKDGVudHJhX2NsYWltcxIwQ1BLNHk4VUdFQUFhRmxsc1JIWldlRGRpTnpCUGIyZDRTa1Z3ZEdsUlFVRXFBQT09CjIKCmFjdG9yYXBwaWQSJDAwMDAwMDAzLTAwMDAtMDAwMC1jMDAwLTAwMDAwMDAwMDAwMAoKCgRzbmlkEgI2NBILCIjY9ciH8rM-EAUaDTIwLjE5MC4xNTkuMzEqLGpmRHQzYzdlaU9xOTFuK2ZjUGdXS0pUdGFVQUsvRE5taU03S0xjcTlQVFE9MJwBOAFCEKHA0PrC4ADQtNSEaZ4kXmNKEGhhc2hlZHByb29mdG9rZW5SCFsia21zaSJdaiQwMDdlNWZhOS1lMDY1LTJkMWItYzI0Yi02OTRkMWNmZDFjOWFyKTBoLmZ8bWVtYmVyc2hpcHwxMDAzMjAwMGNmOTE0ZTIxQGxpdmUuY29tegEyggESCVRealrtCZBEEbPT5jvF1jtBkgEGUGhpbGlwmgEJRWRtdW5kc29uogEacGVkbXVuZHNvbkBzYWx0bGV5LmFjYWRlbXmqARAxMDAzMjAwMENGOTE0RTIxsgFNY29udGFpbmVyLnNlbGVjdGVkIGFsbGZpbGVzLndyaXRlIG15ZmlsZXMud3JpdGUgbXlmaWxlcy5yZWFkIGFsbHByb2ZpbGVzLnJlYWTIAQE.5xw3S_b-uoIgWv1x17OBjN8OuAjDyrriZWsR9PWI9HM&amp;ApiVersion=2.0&amp;web=1
Curriculum planning for 2025/26 must account for the upcoming changes to Relationships, Sex and Health Education (RSHE) guidance, which will become statutory in September 2026. The new guidance addresses emerging online risks, including misogynistic content and harmful relationship narratives. School leaders are encouraged to use the one-year implementation window to consult with parents, pilot new curriculum content, and prepare staff for the changes. This proactive approach will ensure compliance and enhance the relevance and effectiveness of RSHE delivery. The curriculum must also reflect the broader safeguarding agenda, integrating digital literacy and critical thinking to counteract online harms.
</a:t>
            </a:r>
          </a:p>
        </p:txBody>
      </p:sp>
      <p:sp>
        <p:nvSpPr>
          <p:cNvPr id="4" name="Slide Number Placeholder 3"/>
          <p:cNvSpPr>
            <a:spLocks noGrp="1"/>
          </p:cNvSpPr>
          <p:nvPr>
            <p:ph type="sldNum" sz="quarter" idx="5"/>
          </p:nvPr>
        </p:nvSpPr>
        <p:spPr/>
        <p:txBody>
          <a:bodyPr/>
          <a:lstStyle/>
          <a:p>
            <a:fld id="{ED105AD7-91F3-4C89-BD50-A0A6D5FA0F3F}" type="slidenum">
              <a:t>5</a:t>
            </a:fld>
            <a:endParaRPr lang="en-US"/>
          </a:p>
        </p:txBody>
      </p:sp>
    </p:spTree>
    <p:extLst>
      <p:ext uri="{BB962C8B-B14F-4D97-AF65-F5344CB8AC3E}">
        <p14:creationId xmlns:p14="http://schemas.microsoft.com/office/powerpoint/2010/main" val="1084222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cepedu-my.sharepoint.com/personal/pedmundson_saltley_academy/_layouts/15/download.aspx?UniqueId=c88fa0fe-dd2c-4c77-a012-6fc57270d475&amp;Translate=false&amp;tempauth=v1.eyJzaXRlaWQiOiIzNTMwYTA1Ny00ZDY2LTQ0MTAtOTA2Ni1jOGExMWE5ZjE0ZjciLCJhcHBfZGlzcGxheW5hbWUiOiJPZmZpY2UgMzY1IFNlYXJjaCBTZXJ2aWNlIiwiYXBwaWQiOiI2NmE4ODc1Ny0yNThjLTRjNzItODkzYy0zZThiZWQ0ZDY4OTkiLCJhdWQiOiIwMDAwMDAwMy0wMDAwLTBmZjEtY2UwMC0wMDAwMDAwMDAwMDAvY2VwZWR1LW15LnNoYXJlcG9pbnQuY29tQDVhNmE1ZTU0LTA5ZWQtNDQ5MC1iM2QzLWU2M2JjNWQ2M2I0MSIsImV4cCI6IjE3NTY1NTk0MjYifQ.CkAKDGVudHJhX2NsYWltcxIwQ1BLNHk4VUdFQUFhRmxsc1JIWldlRGRpTnpCUGIyZDRTa1Z3ZEdsUlFVRXFBQT09CjIKCmFjdG9yYXBwaWQSJDAwMDAwMDAzLTAwMDAtMDAwMC1jMDAwLTAwMDAwMDAwMDAwMAoKCgRzbmlkEgI2NBILCIjY9ciH8rM-EAUaDTIwLjE5MC4xNTkuMzEqLGpmRHQzYzdlaU9xOTFuK2ZjUGdXS0pUdGFVQUsvRE5taU03S0xjcTlQVFE9MJwBOAFCEKHA0PrC4ADQtNSEaZ4kXmNKEGhhc2hlZHByb29mdG9rZW5SCFsia21zaSJdaiQwMDdlNWZhOS1lMDY1LTJkMWItYzI0Yi02OTRkMWNmZDFjOWFyKTBoLmZ8bWVtYmVyc2hpcHwxMDAzMjAwMGNmOTE0ZTIxQGxpdmUuY29tegEyggESCVRealrtCZBEEbPT5jvF1jtBkgEGUGhpbGlwmgEJRWRtdW5kc29uogEacGVkbXVuZHNvbkBzYWx0bGV5LmFjYWRlbXmqARAxMDAzMjAwMENGOTE0RTIxsgFNY29udGFpbmVyLnNlbGVjdGVkIGFsbGZpbGVzLndyaXRlIG15ZmlsZXMud3JpdGUgbXlmaWxlcy5yZWFkIGFsbHByb2ZpbGVzLnJlYWTIAQE.5xw3S_b-uoIgWv1x17OBjN8OuAjDyrriZWsR9PWI9HM&amp;ApiVersion=2.0&amp;web=1
From November 2025, Ofsted will implement a new accountability framework that replaces single-word judgments with a detailed report card system. This system will evaluate schools across up to 11 categories, including curriculum, leadership, attendance, and safeguarding. Notably, safeguarding will be assessed on a binary 'Met' or 'Not Met' scale, reinforcing its non-negotiable status. The inspection process is also changing: schools will receive notice at 9:30 AM on a Monday, with inspections beginning the next day. For ungraded inspections, 'deep dives' will be replaced by collaboratively agreed 'areas of focus.' These changes aim to reduce pressure on staff and provide a more nuanced understanding of school performance. Leaders must prepare by aligning internal evaluations with the new criteria and ensuring documentation reflects contextual challenges and strengths.
</a:t>
            </a:r>
          </a:p>
        </p:txBody>
      </p:sp>
      <p:sp>
        <p:nvSpPr>
          <p:cNvPr id="4" name="Slide Number Placeholder 3"/>
          <p:cNvSpPr>
            <a:spLocks noGrp="1"/>
          </p:cNvSpPr>
          <p:nvPr>
            <p:ph type="sldNum" sz="quarter" idx="5"/>
          </p:nvPr>
        </p:nvSpPr>
        <p:spPr/>
        <p:txBody>
          <a:bodyPr/>
          <a:lstStyle/>
          <a:p>
            <a:fld id="{ED105AD7-91F3-4C89-BD50-A0A6D5FA0F3F}" type="slidenum">
              <a:t>6</a:t>
            </a:fld>
            <a:endParaRPr lang="en-US"/>
          </a:p>
        </p:txBody>
      </p:sp>
    </p:spTree>
    <p:extLst>
      <p:ext uri="{BB962C8B-B14F-4D97-AF65-F5344CB8AC3E}">
        <p14:creationId xmlns:p14="http://schemas.microsoft.com/office/powerpoint/2010/main" val="2999490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cepedu-my.sharepoint.com/personal/pedmundson_saltley_academy/_layouts/15/download.aspx?UniqueId=c88fa0fe-dd2c-4c77-a012-6fc57270d475&amp;Translate=false&amp;tempauth=v1.eyJzaXRlaWQiOiIzNTMwYTA1Ny00ZDY2LTQ0MTAtOTA2Ni1jOGExMWE5ZjE0ZjciLCJhcHBfZGlzcGxheW5hbWUiOiJPZmZpY2UgMzY1IFNlYXJjaCBTZXJ2aWNlIiwiYXBwaWQiOiI2NmE4ODc1Ny0yNThjLTRjNzItODkzYy0zZThiZWQ0ZDY4OTkiLCJhdWQiOiIwMDAwMDAwMy0wMDAwLTBmZjEtY2UwMC0wMDAwMDAwMDAwMDAvY2VwZWR1LW15LnNoYXJlcG9pbnQuY29tQDVhNmE1ZTU0LTA5ZWQtNDQ5MC1iM2QzLWU2M2JjNWQ2M2I0MSIsImV4cCI6IjE3NTY1NTk0MjYifQ.CkAKDGVudHJhX2NsYWltcxIwQ1BLNHk4VUdFQUFhRmxsc1JIWldlRGRpTnpCUGIyZDRTa1Z3ZEdsUlFVRXFBQT09CjIKCmFjdG9yYXBwaWQSJDAwMDAwMDAzLTAwMDAtMDAwMC1jMDAwLTAwMDAwMDAwMDAwMAoKCgRzbmlkEgI2NBILCIjY9ciH8rM-EAUaDTIwLjE5MC4xNTkuMzEqLGpmRHQzYzdlaU9xOTFuK2ZjUGdXS0pUdGFVQUsvRE5taU03S0xjcTlQVFE9MJwBOAFCEKHA0PrC4ADQtNSEaZ4kXmNKEGhhc2hlZHByb29mdG9rZW5SCFsia21zaSJdaiQwMDdlNWZhOS1lMDY1LTJkMWItYzI0Yi02OTRkMWNmZDFjOWFyKTBoLmZ8bWVtYmVyc2hpcHwxMDAzMjAwMGNmOTE0ZTIxQGxpdmUuY29tegEyggESCVRealrtCZBEEbPT5jvF1jtBkgEGUGhpbGlwmgEJRWRtdW5kc29uogEacGVkbXVuZHNvbkBzYWx0bGV5LmFjYWRlbXmqARAxMDAzMjAwMENGOTE0RTIxsgFNY29udGFpbmVyLnNlbGVjdGVkIGFsbGZpbGVzLndyaXRlIG15ZmlsZXMud3JpdGUgbXlmaWxlcy5yZWFkIGFsbHByb2ZpbGVzLnJlYWTIAQE.5xw3S_b-uoIgWv1x17OBjN8OuAjDyrriZWsR9PWI9HM&amp;ApiVersion=2.0&amp;web=1
To navigate the 2025/26 academic year effectively, school leaders must undertake a series of immediate and mid-term strategic actions. In the short term, this includes reviewing budgets in light of grant consolidations and MFG changes, updating safeguarding and EYFS policies, and training staff on new statutory requirements. Leaders should also conduct a self-evaluation against the new Ofsted report card criteria to prepare for inspections. Mid-term priorities include planning for the RSHE curriculum changes, adjusting recruitment strategies to meet the Qualified Teacher Status (QTS) requirement, and monitoring legislative developments such as the Children’s Wellbeing and Schools Bill. A holistic, interconnected approach to leadership will be essential to meet these challenges and drive school improvement.
</a:t>
            </a:r>
          </a:p>
        </p:txBody>
      </p:sp>
      <p:sp>
        <p:nvSpPr>
          <p:cNvPr id="4" name="Slide Number Placeholder 3"/>
          <p:cNvSpPr>
            <a:spLocks noGrp="1"/>
          </p:cNvSpPr>
          <p:nvPr>
            <p:ph type="sldNum" sz="quarter" idx="5"/>
          </p:nvPr>
        </p:nvSpPr>
        <p:spPr/>
        <p:txBody>
          <a:bodyPr/>
          <a:lstStyle/>
          <a:p>
            <a:fld id="{ED105AD7-91F3-4C89-BD50-A0A6D5FA0F3F}" type="slidenum">
              <a:t>7</a:t>
            </a:fld>
            <a:endParaRPr lang="en-US"/>
          </a:p>
        </p:txBody>
      </p:sp>
    </p:spTree>
    <p:extLst>
      <p:ext uri="{BB962C8B-B14F-4D97-AF65-F5344CB8AC3E}">
        <p14:creationId xmlns:p14="http://schemas.microsoft.com/office/powerpoint/2010/main" val="679916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E31160-AF08-1CA6-A9BD-8666BB28452A}"/>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49280" y="441434"/>
            <a:ext cx="7550920" cy="3743005"/>
          </a:xfrm>
        </p:spPr>
        <p:txBody>
          <a:bodyPr anchor="t">
            <a:normAutofit/>
          </a:bodyPr>
          <a:lstStyle>
            <a:lvl1pPr algn="l">
              <a:defRPr sz="7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479642"/>
            <a:ext cx="9135837" cy="775044"/>
          </a:xfrm>
        </p:spPr>
        <p:txBody>
          <a:bodyPr anchor="ctr">
            <a:norm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39F097E-7A3A-4F11-9373-FCEF70D478AE}"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943824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E31160-AF08-1CA6-A9BD-8666BB28452A}"/>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49280" y="441434"/>
            <a:ext cx="7550920" cy="3743005"/>
          </a:xfrm>
        </p:spPr>
        <p:txBody>
          <a:bodyPr anchor="t">
            <a:normAutofit/>
          </a:bodyPr>
          <a:lstStyle>
            <a:lvl1pPr algn="l">
              <a:defRPr sz="8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479642"/>
            <a:ext cx="9135837" cy="775044"/>
          </a:xfrm>
        </p:spPr>
        <p:txBody>
          <a:bodyPr anchor="ctr">
            <a:normAutofit/>
          </a:bodyPr>
          <a:lstStyle>
            <a:lvl1pPr marL="0" indent="0" algn="l">
              <a:buNone/>
              <a:defRPr sz="22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39F097E-7A3A-4F11-9373-FCEF70D478AE}"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339215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F3B096F-F950-72C3-095D-2538032D98C8}"/>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9" y="925186"/>
            <a:ext cx="7876287" cy="3592629"/>
          </a:xfrm>
        </p:spPr>
        <p:txBody>
          <a:bodyPr anchor="b">
            <a:normAutofit/>
          </a:bodyPr>
          <a:lstStyle>
            <a:lvl1pPr algn="l">
              <a:defRPr sz="72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8" y="5376439"/>
            <a:ext cx="7876287" cy="981451"/>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457199" y="6397585"/>
            <a:ext cx="4043855" cy="365125"/>
          </a:xfrm>
        </p:spPr>
        <p:txBody>
          <a:bodyPr/>
          <a:lstStyle/>
          <a:p>
            <a:fld id="{90A7993E-BF8D-483D-835F-218BE3FC2648}"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155055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7FFB9803-9D1D-4898-AAE2-D2FBD12BA93E}"/>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292100" dist="63500" dir="5400000" sx="96000" sy="96000" algn="t"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9" y="5121129"/>
            <a:ext cx="11277604" cy="786384"/>
          </a:xfrm>
        </p:spPr>
        <p:txBody>
          <a:bodyPr anchor="b">
            <a:normAutofit/>
          </a:bodyPr>
          <a:lstStyle>
            <a:lvl1pPr algn="l">
              <a:defRPr sz="36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8" y="5915481"/>
            <a:ext cx="11277603" cy="480373"/>
          </a:xfrm>
        </p:spPr>
        <p:txBody>
          <a:bodyPr anchor="t">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 y="0"/>
            <a:ext cx="12191999" cy="4944351"/>
          </a:xfrm>
          <a:blipFill dpi="0" rotWithShape="1">
            <a:blip r:embed="rId2" cstate="screen">
              <a:alphaModFix amt="7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0A5881F7-61E7-464A-B25B-D06EF371E7BB}" type="datetime1">
              <a:rPr lang="en-US" smtClean="0"/>
              <a:t>8/30/25</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7625078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503EC21-D784-9EDB-F275-60428E050E28}"/>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ectangle 6">
            <a:extLst>
              <a:ext uri="{FF2B5EF4-FFF2-40B4-BE49-F238E27FC236}">
                <a16:creationId xmlns:a16="http://schemas.microsoft.com/office/drawing/2014/main" id="{85AEA52D-0CD6-21E0-5777-2F16DC4C910A}"/>
              </a:ext>
              <a:ext uri="{C183D7F6-B498-43B3-948B-1728B52AA6E4}">
                <adec:decorative xmlns:adec="http://schemas.microsoft.com/office/drawing/2017/decorative" val="1"/>
              </a:ext>
            </a:extLst>
          </p:cNvPr>
          <p:cNvSpPr/>
          <p:nvPr userDrawn="1"/>
        </p:nvSpPr>
        <p:spPr>
          <a:xfrm>
            <a:off x="15767" y="0"/>
            <a:ext cx="6584949" cy="6858000"/>
          </a:xfrm>
          <a:prstGeom prst="rect">
            <a:avLst/>
          </a:prstGeom>
          <a:ln>
            <a:noFill/>
          </a:ln>
          <a:effectLst>
            <a:outerShdw blurRad="457200" dist="76200" sx="96000" sy="96000" algn="t" rotWithShape="0">
              <a:srgbClr val="0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555706"/>
            <a:ext cx="4361688" cy="4049084"/>
          </a:xfrm>
        </p:spPr>
        <p:txBody>
          <a:bodyPr anchor="t">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6" y="5298623"/>
            <a:ext cx="4371463" cy="971015"/>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5766" y="0"/>
            <a:ext cx="6663325" cy="6858000"/>
          </a:xfrm>
          <a:blipFill dpi="0" rotWithShape="1">
            <a:blip r:embed="rId2" cstate="screen">
              <a:alphaModFix amt="7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397585"/>
            <a:ext cx="1707625" cy="365125"/>
          </a:xfrm>
        </p:spPr>
        <p:txBody>
          <a:bodyPr/>
          <a:lstStyle>
            <a:lvl1pPr>
              <a:defRPr>
                <a:solidFill>
                  <a:schemeClr val="tx1"/>
                </a:solidFill>
                <a:effectLst/>
              </a:defRPr>
            </a:lvl1pPr>
          </a:lstStyle>
          <a:p>
            <a:fld id="{6EAE0971-16E1-4804-BCF7-2D4AE159BC5F}"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428690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49B523C6-1C5C-6DE8-4A3F-21360DF86013}"/>
              </a:ext>
              <a:ext uri="{C183D7F6-B498-43B3-948B-1728B52AA6E4}">
                <adec:decorative xmlns:adec="http://schemas.microsoft.com/office/drawing/2017/decorative" val="1"/>
              </a:ext>
            </a:extLst>
          </p:cNvPr>
          <p:cNvSpPr/>
          <p:nvPr userDrawn="1"/>
        </p:nvSpPr>
        <p:spPr>
          <a:xfrm>
            <a:off x="2" y="0"/>
            <a:ext cx="5059528"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457200"/>
            <a:ext cx="4025153" cy="3739896"/>
          </a:xfrm>
        </p:spPr>
        <p:txBody>
          <a:bodyPr anchor="t">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5332780"/>
            <a:ext cx="4025153" cy="1016813"/>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029201" y="0"/>
            <a:ext cx="7162800" cy="6858000"/>
          </a:xfrm>
          <a:blipFill dpi="0" rotWithShape="1">
            <a:blip r:embed="rId2" cstate="screen">
              <a:alphaModFix amt="7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457200" y="6396802"/>
            <a:ext cx="1631737" cy="365125"/>
          </a:xfrm>
        </p:spPr>
        <p:txBody>
          <a:bodyPr/>
          <a:lstStyle/>
          <a:p>
            <a:fld id="{5017E961-8070-4076-BC89-E9A21E8B1DDB}" type="datetime1">
              <a:rPr lang="en-US" smtClean="0"/>
              <a:t>8/30/25</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963428" y="6396802"/>
            <a:ext cx="2540857"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519970" y="6396802"/>
            <a:ext cx="539560"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725591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6D593C-5636-A3D4-D0B4-7C5D4B4D6957}"/>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8" y="3507830"/>
            <a:ext cx="7589521" cy="2944368"/>
          </a:xfrm>
        </p:spPr>
        <p:txBody>
          <a:bodyPr anchor="b">
            <a:normAutofit/>
          </a:bodyPr>
          <a:lstStyle>
            <a:lvl1pPr algn="l">
              <a:defRPr sz="8000">
                <a:solidFill>
                  <a:schemeClr val="accent1">
                    <a:lumMod val="20000"/>
                    <a:lumOff val="80000"/>
                  </a:schemeClr>
                </a:solidFill>
              </a:defRPr>
            </a:lvl1pPr>
          </a:lstStyle>
          <a:p>
            <a:r>
              <a:rPr lang="en-US"/>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F34549CE-172D-4858-ACF7-34679969C52A}"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03698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84" userDrawn="1">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8" y="3507830"/>
            <a:ext cx="7589521" cy="2944368"/>
          </a:xfrm>
        </p:spPr>
        <p:txBody>
          <a:bodyPr anchor="b">
            <a:normAutofit/>
          </a:bodyPr>
          <a:lstStyle>
            <a:lvl1pPr algn="l">
              <a:defRPr sz="8000">
                <a:solidFill>
                  <a:schemeClr val="accent1"/>
                </a:solidFill>
              </a:defRPr>
            </a:lvl1pPr>
          </a:lstStyle>
          <a:p>
            <a:r>
              <a:rPr lang="en-US"/>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34549CE-172D-4858-ACF7-34679969C52A}" type="datetime1">
              <a:rPr lang="en-US" smtClean="0"/>
              <a:pPr/>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500071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84" userDrawn="1">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48D240F-8668-0DFF-3268-B576F3C300A3}"/>
              </a:ext>
              <a:ext uri="{C183D7F6-B498-43B3-948B-1728B52AA6E4}">
                <adec:decorative xmlns:adec="http://schemas.microsoft.com/office/drawing/2017/decorative" val="1"/>
              </a:ext>
            </a:extLst>
          </p:cNvPr>
          <p:cNvSpPr/>
          <p:nvPr userDrawn="1"/>
        </p:nvSpPr>
        <p:spPr>
          <a:xfrm>
            <a:off x="-1" y="1"/>
            <a:ext cx="12192001" cy="2892972"/>
          </a:xfrm>
          <a:prstGeom prst="rect">
            <a:avLst/>
          </a:prstGeom>
          <a:ln>
            <a:noFill/>
          </a:ln>
          <a:effectLst>
            <a:outerShdw blurRad="266700" dist="25400" dir="5400000" sx="96000" sy="96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199" y="457200"/>
            <a:ext cx="9506608" cy="2215056"/>
          </a:xfrm>
        </p:spPr>
        <p:txBody>
          <a:bodyPr anchor="b">
            <a:noAutofit/>
          </a:bodyPr>
          <a:lstStyle>
            <a:lvl1pPr>
              <a:defRPr sz="8800">
                <a:solidFill>
                  <a:schemeClr val="accent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361386" y="3231931"/>
            <a:ext cx="5200938" cy="2791839"/>
          </a:xfrm>
        </p:spPr>
        <p:txBody>
          <a:bodyPr>
            <a:normAutofit/>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07E5ED5B-F431-4291-9350-DE25B4E24A2B}" type="datetime1">
              <a:rPr lang="en-US" smtClean="0"/>
              <a:t>8/30/25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27777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48D240F-8668-0DFF-3268-B576F3C300A3}"/>
              </a:ext>
              <a:ext uri="{C183D7F6-B498-43B3-948B-1728B52AA6E4}">
                <adec:decorative xmlns:adec="http://schemas.microsoft.com/office/drawing/2017/decorative" val="1"/>
              </a:ext>
            </a:extLst>
          </p:cNvPr>
          <p:cNvSpPr/>
          <p:nvPr userDrawn="1"/>
        </p:nvSpPr>
        <p:spPr>
          <a:xfrm>
            <a:off x="-1" y="1"/>
            <a:ext cx="12192001" cy="2892972"/>
          </a:xfrm>
          <a:prstGeom prst="rect">
            <a:avLst/>
          </a:prstGeom>
          <a:ln>
            <a:noFill/>
          </a:ln>
          <a:effectLst>
            <a:outerShdw blurRad="266700" dist="25400" dir="5400000" sx="96000" sy="96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199" y="457200"/>
            <a:ext cx="9506608" cy="2215056"/>
          </a:xfrm>
        </p:spPr>
        <p:txBody>
          <a:bodyPr anchor="b">
            <a:noAutofit/>
          </a:bodyPr>
          <a:lstStyle>
            <a:lvl1pPr>
              <a:defRPr sz="8800">
                <a:solidFill>
                  <a:schemeClr val="accent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E54F8487-233E-737D-E06C-88B1E20DDF41}"/>
              </a:ext>
            </a:extLst>
          </p:cNvPr>
          <p:cNvSpPr>
            <a:spLocks noGrp="1"/>
          </p:cNvSpPr>
          <p:nvPr>
            <p:ph type="pic" sz="quarter" idx="14"/>
          </p:nvPr>
        </p:nvSpPr>
        <p:spPr>
          <a:xfrm>
            <a:off x="0" y="2892425"/>
            <a:ext cx="5888421" cy="3965575"/>
          </a:xfrm>
          <a:blipFill dpi="0" rotWithShape="1">
            <a:blip r:embed="rId2" cstate="screen">
              <a:alphaModFix amt="7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361385" y="3231931"/>
            <a:ext cx="5328745" cy="2791839"/>
          </a:xfrm>
        </p:spPr>
        <p:txBody>
          <a:bodyPr>
            <a:normAutofit/>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361385" y="6397586"/>
            <a:ext cx="2435774" cy="365125"/>
          </a:xfrm>
        </p:spPr>
        <p:txBody>
          <a:bodyPr/>
          <a:lstStyle/>
          <a:p>
            <a:fld id="{07E5ED5B-F431-4291-9350-DE25B4E24A2B}" type="datetime1">
              <a:rPr lang="en-US" smtClean="0"/>
              <a:t>8/30/25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678917" y="6397586"/>
            <a:ext cx="2883406" cy="365125"/>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862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7"/>
            <a:ext cx="11924209" cy="5621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A1E9370-9C4A-4A34-917A-E6D78BC68C7C}"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94286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378562" y="413752"/>
            <a:ext cx="11479378" cy="6030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A0AAD6C-AC8D-431F-8590-AA5F2823E2A7}"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00385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457201"/>
            <a:ext cx="10809026" cy="971006"/>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B96EF1D-0703-4248-81C2-B6D58E3222B9}"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4871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2">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418F682-5C62-E822-83E8-6084E0F4BDDD}"/>
              </a:ext>
              <a:ext uri="{C183D7F6-B498-43B3-948B-1728B52AA6E4}">
                <adec:decorative xmlns:adec="http://schemas.microsoft.com/office/drawing/2017/decorative" val="1"/>
              </a:ext>
            </a:extLst>
          </p:cNvPr>
          <p:cNvSpPr/>
          <p:nvPr userDrawn="1"/>
        </p:nvSpPr>
        <p:spPr>
          <a:xfrm>
            <a:off x="0" y="-1"/>
            <a:ext cx="12191999" cy="1347109"/>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457201"/>
            <a:ext cx="10809026" cy="693682"/>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B96EF1D-0703-4248-81C2-B6D58E3222B9}"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57014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C7D191-B699-A268-2B37-AF87FB6A1A97}"/>
              </a:ext>
              <a:ext uri="{C183D7F6-B498-43B3-948B-1728B52AA6E4}">
                <adec:decorative xmlns:adec="http://schemas.microsoft.com/office/drawing/2017/decorative" val="1"/>
              </a:ext>
            </a:extLst>
          </p:cNvPr>
          <p:cNvSpPr/>
          <p:nvPr userDrawn="1"/>
        </p:nvSpPr>
        <p:spPr>
          <a:xfrm>
            <a:off x="5158292" y="0"/>
            <a:ext cx="7033708"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65415" y="2385975"/>
            <a:ext cx="3635640" cy="2561582"/>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5679626" y="2386584"/>
            <a:ext cx="4827810" cy="2459736"/>
          </a:xfrm>
        </p:spPr>
        <p:txBody>
          <a:bodyPr>
            <a:norm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EDC2E61-84D8-4124-A60F-8C1591231F2F}"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23527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DC977C0-EDF0-01D2-4B36-D815C4C62A90}"/>
              </a:ext>
              <a:ext uri="{C183D7F6-B498-43B3-948B-1728B52AA6E4}">
                <adec:decorative xmlns:adec="http://schemas.microsoft.com/office/drawing/2017/decorative" val="1"/>
              </a:ext>
            </a:extLst>
          </p:cNvPr>
          <p:cNvSpPr/>
          <p:nvPr userDrawn="1"/>
        </p:nvSpPr>
        <p:spPr>
          <a:xfrm>
            <a:off x="1" y="0"/>
            <a:ext cx="4998404" cy="6858000"/>
          </a:xfrm>
          <a:prstGeom prst="rect">
            <a:avLst/>
          </a:prstGeom>
          <a:ln>
            <a:noFill/>
          </a:ln>
          <a:effectLst>
            <a:outerShdw blurRad="304800" dist="50800" dir="5400000" sx="95000" sy="95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1861457"/>
            <a:ext cx="3902530" cy="3900335"/>
          </a:xfrm>
        </p:spPr>
        <p:txBody>
          <a:bodyPr anchor="t">
            <a:normAutofit/>
          </a:bodyPr>
          <a:lstStyle>
            <a:lvl1pPr>
              <a:defRPr sz="40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861457"/>
            <a:ext cx="4956175" cy="389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B3D86AB-AC02-447A-B1D9-D29255284012}"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85670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E9EC3E4-62E5-4C6F-9887-208672447376}"/>
              </a:ext>
              <a:ext uri="{C183D7F6-B498-43B3-948B-1728B52AA6E4}">
                <adec:decorative xmlns:adec="http://schemas.microsoft.com/office/drawing/2017/decorative" val="1"/>
              </a:ext>
            </a:extLst>
          </p:cNvPr>
          <p:cNvSpPr/>
          <p:nvPr userDrawn="1"/>
        </p:nvSpPr>
        <p:spPr>
          <a:xfrm>
            <a:off x="4998404" y="0"/>
            <a:ext cx="7193595"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1331997"/>
            <a:ext cx="4023360" cy="4638825"/>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332432"/>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56CB269-0EA9-4840-8B00-D6F4D5623A66}"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55600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3CD6CB-7CF3-6170-4CDE-A7067B3BA6DE}"/>
              </a:ext>
              <a:ext uri="{C183D7F6-B498-43B3-948B-1728B52AA6E4}">
                <adec:decorative xmlns:adec="http://schemas.microsoft.com/office/drawing/2017/decorative" val="1"/>
              </a:ext>
            </a:extLst>
          </p:cNvPr>
          <p:cNvSpPr/>
          <p:nvPr userDrawn="1"/>
        </p:nvSpPr>
        <p:spPr>
          <a:xfrm>
            <a:off x="0" y="1"/>
            <a:ext cx="4998404" cy="6858000"/>
          </a:xfrm>
          <a:prstGeom prst="rect">
            <a:avLst/>
          </a:prstGeom>
          <a:ln>
            <a:noFill/>
          </a:ln>
          <a:effectLst>
            <a:outerShdw blurRad="292100" dist="25400" dir="5400000" sx="95000" sy="95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894391"/>
            <a:ext cx="4031619" cy="4940661"/>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94391"/>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832CF09-9C6A-488F-912B-7484594F36CA}"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4849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457200"/>
            <a:ext cx="3409648" cy="5719639"/>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457200"/>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A8A2DD0-471C-4A47-B83D-2C9E45A89DDD}"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39055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8">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4889D7E3-7299-8FE5-8307-00CC93EFE205}"/>
              </a:ext>
              <a:ext uri="{C183D7F6-B498-43B3-948B-1728B52AA6E4}">
                <adec:decorative xmlns:adec="http://schemas.microsoft.com/office/drawing/2017/decorative" val="1"/>
              </a:ext>
            </a:extLst>
          </p:cNvPr>
          <p:cNvSpPr/>
          <p:nvPr userDrawn="1"/>
        </p:nvSpPr>
        <p:spPr>
          <a:xfrm>
            <a:off x="0" y="0"/>
            <a:ext cx="3973690" cy="6858000"/>
          </a:xfrm>
          <a:prstGeom prst="rect">
            <a:avLst/>
          </a:prstGeom>
          <a:ln>
            <a:noFill/>
          </a:ln>
          <a:effectLst>
            <a:outerShdw blurRad="254000" dist="25400" dir="5400000" sx="94000" sy="94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457200"/>
            <a:ext cx="3409648" cy="5719639"/>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457200"/>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A8A2DD0-471C-4A47-B83D-2C9E45A89DDD}"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399989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9F1FBB-CDF9-0670-184F-9A88B51EF4DF}"/>
              </a:ext>
              <a:ext uri="{C183D7F6-B498-43B3-948B-1728B52AA6E4}">
                <adec:decorative xmlns:adec="http://schemas.microsoft.com/office/drawing/2017/decorative" val="1"/>
              </a:ext>
            </a:extLst>
          </p:cNvPr>
          <p:cNvSpPr/>
          <p:nvPr userDrawn="1"/>
        </p:nvSpPr>
        <p:spPr>
          <a:xfrm>
            <a:off x="0" y="0"/>
            <a:ext cx="4710407" cy="6858000"/>
          </a:xfrm>
          <a:prstGeom prst="rect">
            <a:avLst/>
          </a:prstGeom>
          <a:ln>
            <a:noFill/>
          </a:ln>
          <a:effectLst>
            <a:outerShdw blurRad="279400" dist="381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232827" y="722294"/>
            <a:ext cx="6399335" cy="1143000"/>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10407"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233913" y="2038167"/>
            <a:ext cx="6376640" cy="4237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232827" y="6397585"/>
            <a:ext cx="3091366" cy="365125"/>
          </a:xfrm>
        </p:spPr>
        <p:txBody>
          <a:bodyPr/>
          <a:lstStyle/>
          <a:p>
            <a:fld id="{CE4FD0D0-EFA3-4773-9A17-8984A9F3894E}" type="datetime1">
              <a:rPr lang="en-US" smtClean="0"/>
              <a:t>8/30/25</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660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835C6F1D-29B8-BAD8-4A04-26165093EC9E}"/>
              </a:ext>
              <a:ext uri="{C183D7F6-B498-43B3-948B-1728B52AA6E4}">
                <adec:decorative xmlns:adec="http://schemas.microsoft.com/office/drawing/2017/decorative" val="1"/>
              </a:ext>
            </a:extLst>
          </p:cNvPr>
          <p:cNvSpPr/>
          <p:nvPr userDrawn="1"/>
        </p:nvSpPr>
        <p:spPr>
          <a:xfrm>
            <a:off x="0" y="-1"/>
            <a:ext cx="12191999" cy="1715534"/>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 name="Rectangle 5">
            <a:extLst>
              <a:ext uri="{FF2B5EF4-FFF2-40B4-BE49-F238E27FC236}">
                <a16:creationId xmlns:a16="http://schemas.microsoft.com/office/drawing/2014/main" id="{C5ACC7DB-B90B-195F-A4A9-CBAC728A259F}"/>
              </a:ext>
              <a:ext uri="{C183D7F6-B498-43B3-948B-1728B52AA6E4}">
                <adec:decorative xmlns:adec="http://schemas.microsoft.com/office/drawing/2017/decorative" val="1"/>
              </a:ext>
            </a:extLst>
          </p:cNvPr>
          <p:cNvSpPr/>
          <p:nvPr userDrawn="1"/>
        </p:nvSpPr>
        <p:spPr>
          <a:xfrm>
            <a:off x="7400542" y="0"/>
            <a:ext cx="4791457"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38912"/>
            <a:ext cx="6249032" cy="987552"/>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200" y="2031143"/>
            <a:ext cx="6249032" cy="4203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57200" y="6397586"/>
            <a:ext cx="3307438" cy="365125"/>
          </a:xfrm>
        </p:spPr>
        <p:txBody>
          <a:bodyPr/>
          <a:lstStyle/>
          <a:p>
            <a:fld id="{1EDE0F73-15D4-4675-AC83-2116B6713E0D}" type="datetime1">
              <a:rPr lang="en-US" smtClean="0"/>
              <a:t>8/30/25</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397490"/>
            <a:ext cx="2755641" cy="365125"/>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397490"/>
            <a:ext cx="429207" cy="365125"/>
          </a:xfrm>
        </p:spPr>
        <p:txBody>
          <a:bodyPr/>
          <a:lstStyle/>
          <a:p>
            <a:fld id="{CC057153-B650-4DEB-B370-79DDCFDCE934}"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3931564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F35C4E8-9A24-3BEF-0D59-22000916970C}"/>
              </a:ext>
              <a:ext uri="{C183D7F6-B498-43B3-948B-1728B52AA6E4}">
                <adec:decorative xmlns:adec="http://schemas.microsoft.com/office/drawing/2017/decorative" val="1"/>
              </a:ext>
            </a:extLst>
          </p:cNvPr>
          <p:cNvSpPr/>
          <p:nvPr userDrawn="1"/>
        </p:nvSpPr>
        <p:spPr>
          <a:xfrm>
            <a:off x="0" y="0"/>
            <a:ext cx="4019930"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41264" y="320040"/>
            <a:ext cx="7062472" cy="11053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19930"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41264" y="1595300"/>
            <a:ext cx="7062472" cy="4768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541264" y="6397586"/>
            <a:ext cx="3698786" cy="365125"/>
          </a:xfrm>
        </p:spPr>
        <p:txBody>
          <a:bodyPr/>
          <a:lstStyle/>
          <a:p>
            <a:fld id="{0A2676FB-3D7D-40C8-BF49-5420830A3578}" type="datetime1">
              <a:rPr lang="en-US" smtClean="0"/>
              <a:t>8/30/25</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8326257" y="6397586"/>
            <a:ext cx="318463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91728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C09B6B00-AC17-D2DA-234C-12A24C08F5E0}"/>
              </a:ext>
              <a:ext uri="{C183D7F6-B498-43B3-948B-1728B52AA6E4}">
                <adec:decorative xmlns:adec="http://schemas.microsoft.com/office/drawing/2017/decorative" val="1"/>
              </a:ext>
            </a:extLst>
          </p:cNvPr>
          <p:cNvSpPr/>
          <p:nvPr userDrawn="1"/>
        </p:nvSpPr>
        <p:spPr>
          <a:xfrm>
            <a:off x="8091732" y="0"/>
            <a:ext cx="4100268"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7084142" cy="968895"/>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199" y="1596044"/>
            <a:ext cx="7084143" cy="4686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57200" y="6397586"/>
            <a:ext cx="3643070" cy="365125"/>
          </a:xfrm>
        </p:spPr>
        <p:txBody>
          <a:bodyPr/>
          <a:lstStyle/>
          <a:p>
            <a:fld id="{4509B7BD-ED9F-4BE8-9CB0-6580F3DA5AD9}" type="datetime1">
              <a:rPr lang="en-US" smtClean="0"/>
              <a:t>8/30/25</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301338" y="6397956"/>
            <a:ext cx="2988813"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290151" y="6397956"/>
            <a:ext cx="499902" cy="364755"/>
          </a:xfrm>
        </p:spPr>
        <p:txBody>
          <a:bodyPr/>
          <a:lstStyle/>
          <a:p>
            <a:fld id="{CC057153-B650-4DEB-B370-79DDCFDCE934}"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2978036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76B02D-6E01-2EBF-F325-B8DA3911406C}"/>
              </a:ext>
              <a:ext uri="{C183D7F6-B498-43B3-948B-1728B52AA6E4}">
                <adec:decorative xmlns:adec="http://schemas.microsoft.com/office/drawing/2017/decorative" val="1"/>
              </a:ext>
            </a:extLst>
          </p:cNvPr>
          <p:cNvSpPr/>
          <p:nvPr userDrawn="1"/>
        </p:nvSpPr>
        <p:spPr>
          <a:xfrm>
            <a:off x="0" y="0"/>
            <a:ext cx="6721068"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42526" y="457200"/>
            <a:ext cx="4437283" cy="1410020"/>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721068"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42463" y="2034314"/>
            <a:ext cx="4437283" cy="4274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757C14F0-7A62-A99F-32EF-20CD6D158758}"/>
              </a:ext>
            </a:extLst>
          </p:cNvPr>
          <p:cNvSpPr>
            <a:spLocks noGrp="1"/>
          </p:cNvSpPr>
          <p:nvPr>
            <p:ph type="dt" sz="half" idx="15"/>
          </p:nvPr>
        </p:nvSpPr>
        <p:spPr>
          <a:xfrm>
            <a:off x="7242464" y="6397586"/>
            <a:ext cx="1081730" cy="365125"/>
          </a:xfrm>
        </p:spPr>
        <p:txBody>
          <a:bodyPr/>
          <a:lstStyle/>
          <a:p>
            <a:fld id="{D1E4CDFE-4149-497F-9AB2-FC1DA668517A}" type="datetime1">
              <a:rPr lang="en-US" smtClean="0"/>
              <a:pPr/>
              <a:t>8/30/25</a:t>
            </a:fld>
            <a:endParaRPr lang="en-US" dirty="0"/>
          </a:p>
        </p:txBody>
      </p:sp>
      <p:sp>
        <p:nvSpPr>
          <p:cNvPr id="4" name="Footer Placeholder 3">
            <a:extLst>
              <a:ext uri="{FF2B5EF4-FFF2-40B4-BE49-F238E27FC236}">
                <a16:creationId xmlns:a16="http://schemas.microsoft.com/office/drawing/2014/main" id="{049D7113-6F8F-6484-6394-7073CDE0310F}"/>
              </a:ext>
            </a:extLst>
          </p:cNvPr>
          <p:cNvSpPr>
            <a:spLocks noGrp="1"/>
          </p:cNvSpPr>
          <p:nvPr>
            <p:ph type="ftr" sz="quarter" idx="16"/>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A7D98A66-183A-7844-870D-C3A684106A1A}"/>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42945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97EE1131-07A4-11FC-0FF4-FD66B6F29C1E}"/>
              </a:ext>
              <a:ext uri="{C183D7F6-B498-43B3-948B-1728B52AA6E4}">
                <adec:decorative xmlns:adec="http://schemas.microsoft.com/office/drawing/2017/decorative" val="1"/>
              </a:ext>
            </a:extLst>
          </p:cNvPr>
          <p:cNvSpPr/>
          <p:nvPr userDrawn="1"/>
        </p:nvSpPr>
        <p:spPr>
          <a:xfrm>
            <a:off x="5666014" y="0"/>
            <a:ext cx="6525986"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199"/>
            <a:ext cx="4596493" cy="1843237"/>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0" y="2467530"/>
            <a:ext cx="4596493" cy="3841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57200" y="6400801"/>
            <a:ext cx="2103432" cy="365125"/>
          </a:xfrm>
        </p:spPr>
        <p:txBody>
          <a:bodyPr/>
          <a:lstStyle/>
          <a:p>
            <a:fld id="{530A2420-C19C-4EDE-B6F5-403698632D18}"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60632" y="6400801"/>
            <a:ext cx="238692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5030576" y="6400801"/>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66014" y="0"/>
            <a:ext cx="6525986"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1665086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893A28-9D93-5E59-7AE5-C62D4A70F2D7}"/>
              </a:ext>
              <a:ext uri="{C183D7F6-B498-43B3-948B-1728B52AA6E4}">
                <adec:decorative xmlns:adec="http://schemas.microsoft.com/office/drawing/2017/decorative" val="1"/>
              </a:ext>
            </a:extLst>
          </p:cNvPr>
          <p:cNvSpPr/>
          <p:nvPr userDrawn="1"/>
        </p:nvSpPr>
        <p:spPr>
          <a:xfrm>
            <a:off x="5666012" y="0"/>
            <a:ext cx="6525988"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8" y="457200"/>
            <a:ext cx="4702629" cy="967512"/>
          </a:xfrm>
        </p:spPr>
        <p:txBody>
          <a:bodyPr anchor="b"/>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0" y="1596593"/>
            <a:ext cx="4702629" cy="47658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57200" y="6400800"/>
            <a:ext cx="1926771" cy="365125"/>
          </a:xfrm>
        </p:spPr>
        <p:txBody>
          <a:bodyPr/>
          <a:lstStyle/>
          <a:p>
            <a:fld id="{9E86C564-3F7A-4713-A853-F25E5506815F}"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383971" y="6400800"/>
            <a:ext cx="2530929"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80215" y="6400800"/>
            <a:ext cx="529680"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66014" y="0"/>
            <a:ext cx="6525985"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1210043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1BF16A2-8C4A-C525-68AF-0E38D15F04E0}"/>
              </a:ext>
              <a:ext uri="{C183D7F6-B498-43B3-948B-1728B52AA6E4}">
                <adec:decorative xmlns:adec="http://schemas.microsoft.com/office/drawing/2017/decorative" val="1"/>
              </a:ext>
            </a:extLst>
          </p:cNvPr>
          <p:cNvSpPr/>
          <p:nvPr userDrawn="1"/>
        </p:nvSpPr>
        <p:spPr>
          <a:xfrm>
            <a:off x="0" y="0"/>
            <a:ext cx="7542724"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064062" y="457199"/>
            <a:ext cx="3617863" cy="1860331"/>
          </a:xfrm>
        </p:spPr>
        <p:txBody>
          <a:bodyPr anchor="b">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7542725"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064061" y="2486370"/>
            <a:ext cx="3617863" cy="38571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064061" y="6397585"/>
            <a:ext cx="1070974" cy="365125"/>
          </a:xfrm>
        </p:spPr>
        <p:txBody>
          <a:bodyPr/>
          <a:lstStyle/>
          <a:p>
            <a:fld id="{AAF53DBC-D325-47EB-9AE2-DBA8CFEB104F}" type="datetime1">
              <a:rPr lang="en-US" smtClean="0"/>
              <a:t>8/30/25</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397586"/>
            <a:ext cx="2546891"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81356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47FFA00-F19D-35C4-43F5-7774CF783AFE}"/>
              </a:ext>
              <a:ext uri="{C183D7F6-B498-43B3-948B-1728B52AA6E4}">
                <adec:decorative xmlns:adec="http://schemas.microsoft.com/office/drawing/2017/decorative" val="1"/>
              </a:ext>
            </a:extLst>
          </p:cNvPr>
          <p:cNvSpPr/>
          <p:nvPr userDrawn="1"/>
        </p:nvSpPr>
        <p:spPr>
          <a:xfrm>
            <a:off x="0" y="-2"/>
            <a:ext cx="12191999" cy="2028525"/>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 name="Rectangle 3">
            <a:extLst>
              <a:ext uri="{FF2B5EF4-FFF2-40B4-BE49-F238E27FC236}">
                <a16:creationId xmlns:a16="http://schemas.microsoft.com/office/drawing/2014/main" id="{4A3749AB-C065-8805-5DB3-B2B6037D958D}"/>
              </a:ext>
              <a:ext uri="{C183D7F6-B498-43B3-948B-1728B52AA6E4}">
                <adec:decorative xmlns:adec="http://schemas.microsoft.com/office/drawing/2017/decorative" val="1"/>
              </a:ext>
            </a:extLst>
          </p:cNvPr>
          <p:cNvSpPr/>
          <p:nvPr userDrawn="1"/>
        </p:nvSpPr>
        <p:spPr>
          <a:xfrm>
            <a:off x="4761780" y="0"/>
            <a:ext cx="7430220"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33551"/>
            <a:ext cx="3836126" cy="1434662"/>
          </a:xfrm>
        </p:spPr>
        <p:txBody>
          <a:bodyPr anchor="b">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0" y="2413678"/>
            <a:ext cx="3836126" cy="3892529"/>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57200" y="6398016"/>
            <a:ext cx="1505607" cy="365125"/>
          </a:xfrm>
        </p:spPr>
        <p:txBody>
          <a:bodyPr/>
          <a:lstStyle/>
          <a:p>
            <a:fld id="{17CB1A90-8BC5-45FC-8522-57E9740F0D09}"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962807" y="6398016"/>
            <a:ext cx="2204852"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160345" y="6398016"/>
            <a:ext cx="512380"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4188200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E37833-A2C4-7FCB-8584-0EB3A49F1699}"/>
              </a:ext>
              <a:ext uri="{C183D7F6-B498-43B3-948B-1728B52AA6E4}">
                <adec:decorative xmlns:adec="http://schemas.microsoft.com/office/drawing/2017/decorative" val="1"/>
              </a:ext>
            </a:extLst>
          </p:cNvPr>
          <p:cNvSpPr/>
          <p:nvPr userDrawn="1"/>
        </p:nvSpPr>
        <p:spPr>
          <a:xfrm>
            <a:off x="0" y="0"/>
            <a:ext cx="7820774" cy="6858000"/>
          </a:xfrm>
          <a:prstGeom prst="rect">
            <a:avLst/>
          </a:prstGeom>
          <a:ln>
            <a:noFill/>
          </a:ln>
          <a:effectLst>
            <a:outerShdw blurRad="304800" dist="38100" dir="540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820774" cy="685800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188858"/>
            <a:ext cx="3273552" cy="2864469"/>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397586"/>
            <a:ext cx="1003659" cy="365125"/>
          </a:xfrm>
        </p:spPr>
        <p:txBody>
          <a:bodyPr/>
          <a:lstStyle>
            <a:lvl1pPr>
              <a:defRPr>
                <a:solidFill>
                  <a:schemeClr val="tx1"/>
                </a:solidFill>
                <a:effectLst/>
              </a:defRPr>
            </a:lvl1pPr>
          </a:lstStyle>
          <a:p>
            <a:fld id="{B3B5E29B-D4CF-40DB-8415-CDEF746A4884}"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397586"/>
            <a:ext cx="233516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927251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11">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B6CED154-A4D5-E707-22BD-0D80A9C97293}"/>
              </a:ext>
              <a:ext uri="{C183D7F6-B498-43B3-948B-1728B52AA6E4}">
                <adec:decorative xmlns:adec="http://schemas.microsoft.com/office/drawing/2017/decorative" val="1"/>
              </a:ext>
            </a:extLst>
          </p:cNvPr>
          <p:cNvSpPr/>
          <p:nvPr userDrawn="1"/>
        </p:nvSpPr>
        <p:spPr>
          <a:xfrm>
            <a:off x="0" y="1"/>
            <a:ext cx="12192000" cy="4635132"/>
          </a:xfrm>
          <a:prstGeom prst="rect">
            <a:avLst/>
          </a:prstGeom>
          <a:ln>
            <a:noFill/>
          </a:ln>
          <a:effectLst>
            <a:outerShdw blurRad="254000" dist="50800" dir="5400000" sx="97000" sy="97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5012268"/>
            <a:ext cx="4028615"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12192000" cy="4635132"/>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A0EB0-1A85-4415-B0DD-DB56CB89A1A3}"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68854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12">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461C5781-4169-FC90-2551-F1D73FBC7AA7}"/>
              </a:ext>
              <a:ext uri="{C183D7F6-B498-43B3-948B-1728B52AA6E4}">
                <adec:decorative xmlns:adec="http://schemas.microsoft.com/office/drawing/2017/decorative" val="1"/>
              </a:ext>
            </a:extLst>
          </p:cNvPr>
          <p:cNvSpPr/>
          <p:nvPr userDrawn="1"/>
        </p:nvSpPr>
        <p:spPr>
          <a:xfrm>
            <a:off x="0" y="1"/>
            <a:ext cx="12192000" cy="3778270"/>
          </a:xfrm>
          <a:prstGeom prst="rect">
            <a:avLst/>
          </a:prstGeom>
          <a:ln>
            <a:noFill/>
          </a:ln>
          <a:effectLst>
            <a:outerShdw blurRad="228600" dist="50800" dir="5400000" sx="97000" sy="97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162318"/>
            <a:ext cx="2953618" cy="2060682"/>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158015"/>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639A7FB-F6CB-4A83-AB01-DE96AD12BDE0}"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1801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3">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82B848B-B9C7-8732-7DEB-4C1970F465A2}"/>
              </a:ext>
              <a:ext uri="{C183D7F6-B498-43B3-948B-1728B52AA6E4}">
                <adec:decorative xmlns:adec="http://schemas.microsoft.com/office/drawing/2017/decorative" val="1"/>
              </a:ext>
            </a:extLst>
          </p:cNvPr>
          <p:cNvSpPr/>
          <p:nvPr userDrawn="1"/>
        </p:nvSpPr>
        <p:spPr>
          <a:xfrm>
            <a:off x="0" y="-1"/>
            <a:ext cx="12191999" cy="1347109"/>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11128248" cy="524577"/>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1347108"/>
            <a:ext cx="6831915" cy="5510891"/>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62494" y="1804308"/>
            <a:ext cx="4251960" cy="4425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62494" y="6397586"/>
            <a:ext cx="961699" cy="365125"/>
          </a:xfrm>
        </p:spPr>
        <p:txBody>
          <a:bodyPr/>
          <a:lstStyle/>
          <a:p>
            <a:fld id="{D43F2FFC-4D61-478E-A5DA-B134F1C3F459}"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795763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hoto 14">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2655112C-BE7C-E373-6111-176B47FC81A6}"/>
              </a:ext>
              <a:ext uri="{C183D7F6-B498-43B3-948B-1728B52AA6E4}">
                <adec:decorative xmlns:adec="http://schemas.microsoft.com/office/drawing/2017/decorative" val="1"/>
              </a:ext>
            </a:extLst>
          </p:cNvPr>
          <p:cNvSpPr/>
          <p:nvPr userDrawn="1"/>
        </p:nvSpPr>
        <p:spPr>
          <a:xfrm>
            <a:off x="0" y="0"/>
            <a:ext cx="5565422"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57200"/>
            <a:ext cx="4482573"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59502" y="2175642"/>
            <a:ext cx="4380271" cy="4124756"/>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77EF4E6-0835-4A9E-AB77-03E72BA07261}" type="datetime1">
              <a:rPr lang="en-US" smtClean="0"/>
              <a:t>8/30/25</a:t>
            </a:fld>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457201"/>
            <a:ext cx="5585925" cy="5875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452234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Photo 15">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2655112C-BE7C-E373-6111-176B47FC81A6}"/>
              </a:ext>
              <a:ext uri="{C183D7F6-B498-43B3-948B-1728B52AA6E4}">
                <adec:decorative xmlns:adec="http://schemas.microsoft.com/office/drawing/2017/decorative" val="1"/>
              </a:ext>
            </a:extLst>
          </p:cNvPr>
          <p:cNvSpPr/>
          <p:nvPr userDrawn="1"/>
        </p:nvSpPr>
        <p:spPr>
          <a:xfrm>
            <a:off x="-1" y="0"/>
            <a:ext cx="5584207"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4380272"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2175642"/>
            <a:ext cx="5584206" cy="4682358"/>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457201"/>
            <a:ext cx="5585925" cy="5875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397586"/>
            <a:ext cx="2228193" cy="365125"/>
          </a:xfrm>
        </p:spPr>
        <p:txBody>
          <a:bodyPr/>
          <a:lstStyle/>
          <a:p>
            <a:fld id="{A77EF4E6-0835-4A9E-AB77-03E72BA07261}"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00537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Photo 16">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5809B3C-AC74-5DC3-09FA-57A871BE9AD3}"/>
              </a:ext>
              <a:ext uri="{C183D7F6-B498-43B3-948B-1728B52AA6E4}">
                <adec:decorative xmlns:adec="http://schemas.microsoft.com/office/drawing/2017/decorative" val="1"/>
              </a:ext>
            </a:extLst>
          </p:cNvPr>
          <p:cNvSpPr/>
          <p:nvPr userDrawn="1"/>
        </p:nvSpPr>
        <p:spPr>
          <a:xfrm>
            <a:off x="1" y="-1"/>
            <a:ext cx="4612921" cy="6858001"/>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3815079"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59503" y="2295144"/>
            <a:ext cx="3515063" cy="4005253"/>
          </a:xfrm>
          <a:blipFill>
            <a:blip r:embed="rId2"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621BA2-1729-4125-80E1-73B10B108A05}" type="datetime1">
              <a:rPr lang="en-US" smtClean="0"/>
              <a:t>8/30/25</a:t>
            </a:fld>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3500" y="457200"/>
            <a:ext cx="6434138"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18763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Big Numb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0CD10E-DCDC-D077-124D-D9AD1F8B1CF2}"/>
              </a:ext>
              <a:ext uri="{C183D7F6-B498-43B3-948B-1728B52AA6E4}">
                <adec:decorative xmlns:adec="http://schemas.microsoft.com/office/drawing/2017/decorative" val="1"/>
              </a:ext>
            </a:extLst>
          </p:cNvPr>
          <p:cNvSpPr/>
          <p:nvPr userDrawn="1"/>
        </p:nvSpPr>
        <p:spPr>
          <a:xfrm>
            <a:off x="1" y="0"/>
            <a:ext cx="8068234" cy="6858000"/>
          </a:xfrm>
          <a:prstGeom prst="rect">
            <a:avLst/>
          </a:prstGeom>
          <a:solidFill>
            <a:schemeClr val="bg1"/>
          </a:solidFill>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200" y="1075198"/>
            <a:ext cx="7064188" cy="4707604"/>
          </a:xfrm>
        </p:spPr>
        <p:txBody>
          <a:bodyPr anchor="ctr">
            <a:normAutofit/>
          </a:bodyPr>
          <a:lstStyle>
            <a:lvl1pPr algn="ctr">
              <a:defRPr sz="22500">
                <a:solidFill>
                  <a:schemeClr val="accent1"/>
                </a:solidFill>
              </a:defRPr>
            </a:lvl1pPr>
          </a:lstStyle>
          <a:p>
            <a:r>
              <a:rPr lang="en-US"/>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512740" y="1487780"/>
            <a:ext cx="3193022" cy="3882441"/>
          </a:xfrm>
        </p:spPr>
        <p:txBody>
          <a:bodyPr anchor="ctr">
            <a:normAutofit/>
          </a:bodyPr>
          <a:lstStyle>
            <a:lvl1pPr marL="0" indent="0" algn="l">
              <a:lnSpc>
                <a:spcPct val="110000"/>
              </a:lnSpc>
              <a:buNone/>
              <a:defRPr sz="2800" cap="none"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AD87098E-FA98-43EB-9FC8-AACA19803591}"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032099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ig Number 2">
    <p:bg>
      <p:bgRef idx="1001">
        <a:schemeClr val="bg1"/>
      </p:bgRef>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A375349-64D8-04FF-E6A4-A9F3EA3F3B83}"/>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78426"/>
            <a:ext cx="10543032" cy="3677264"/>
          </a:xfrm>
        </p:spPr>
        <p:txBody>
          <a:bodyPr anchor="b">
            <a:normAutofit/>
          </a:bodyPr>
          <a:lstStyle>
            <a:lvl1pPr algn="ctr">
              <a:defRPr sz="23200">
                <a:solidFill>
                  <a:schemeClr val="accent1"/>
                </a:solidFill>
              </a:defRPr>
            </a:lvl1pPr>
          </a:lstStyle>
          <a:p>
            <a:r>
              <a:rPr lang="en-US"/>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229032" y="5201266"/>
            <a:ext cx="9733936" cy="1153814"/>
          </a:xfrm>
        </p:spPr>
        <p:txBody>
          <a:bodyPr anchor="ctr">
            <a:normAutofit/>
          </a:bodyPr>
          <a:lstStyle>
            <a:lvl1pPr marL="0" indent="0" algn="ctr">
              <a:lnSpc>
                <a:spcPct val="110000"/>
              </a:lnSpc>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09B7BD5-FE6F-4EB1-9820-1E0793986809}"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827441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Big Number 3">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34E64F7-E11B-F55A-F8C7-2938BC5485B0}"/>
              </a:ext>
              <a:ext uri="{C183D7F6-B498-43B3-948B-1728B52AA6E4}">
                <adec:decorative xmlns:adec="http://schemas.microsoft.com/office/drawing/2017/decorative" val="1"/>
              </a:ext>
            </a:extLst>
          </p:cNvPr>
          <p:cNvSpPr/>
          <p:nvPr userDrawn="1"/>
        </p:nvSpPr>
        <p:spPr>
          <a:xfrm>
            <a:off x="1" y="0"/>
            <a:ext cx="12191999" cy="4939393"/>
          </a:xfrm>
          <a:prstGeom prst="rect">
            <a:avLst/>
          </a:prstGeom>
          <a:solidFill>
            <a:schemeClr val="tx1"/>
          </a:solidFill>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78426"/>
            <a:ext cx="10543032" cy="3677264"/>
          </a:xfrm>
        </p:spPr>
        <p:txBody>
          <a:bodyPr anchor="b">
            <a:normAutofit/>
          </a:bodyPr>
          <a:lstStyle>
            <a:lvl1pPr algn="ctr">
              <a:defRPr sz="23200">
                <a:solidFill>
                  <a:schemeClr val="bg2"/>
                </a:solidFill>
              </a:defRPr>
            </a:lvl1pPr>
          </a:lstStyle>
          <a:p>
            <a:r>
              <a:rPr lang="en-US"/>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229032" y="5321789"/>
            <a:ext cx="9733936" cy="1153814"/>
          </a:xfrm>
        </p:spPr>
        <p:txBody>
          <a:bodyPr anchor="ctr">
            <a:normAutofit/>
          </a:bodyPr>
          <a:lstStyle>
            <a:lvl1pPr marL="0" indent="0" algn="ctr">
              <a:lnSpc>
                <a:spcPct val="110000"/>
              </a:lnSpc>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09B7BD5-FE6F-4EB1-9820-1E0793986809}"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089773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19864DF-9848-D6C8-9258-3A5CE47778FD}"/>
              </a:ext>
              <a:ext uri="{C183D7F6-B498-43B3-948B-1728B52AA6E4}">
                <adec:decorative xmlns:adec="http://schemas.microsoft.com/office/drawing/2017/decorative" val="1"/>
              </a:ext>
            </a:extLst>
          </p:cNvPr>
          <p:cNvSpPr/>
          <p:nvPr userDrawn="1"/>
        </p:nvSpPr>
        <p:spPr>
          <a:xfrm>
            <a:off x="-18907" y="0"/>
            <a:ext cx="9039922" cy="6858000"/>
          </a:xfrm>
          <a:prstGeom prst="rect">
            <a:avLst/>
          </a:prstGeom>
          <a:solidFill>
            <a:schemeClr val="bg1"/>
          </a:solidFill>
          <a:ln>
            <a:noFill/>
          </a:ln>
          <a:effectLst>
            <a:outerShdw blurRad="368300" dist="63500" dir="5400000" sx="97000" sy="97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lvl1pPr>
              <a:defRPr>
                <a:solidFill>
                  <a:schemeClr val="tx2"/>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17786"/>
            <a:ext cx="7811814" cy="5478517"/>
          </a:xfrm>
        </p:spPr>
        <p:txBody>
          <a:bodyPr anchor="t">
            <a:noAutofit/>
          </a:bodyPr>
          <a:lstStyle>
            <a:lvl1pPr marL="0" indent="0">
              <a:lnSpc>
                <a:spcPct val="100000"/>
              </a:lnSpc>
              <a:buNone/>
              <a:defRPr sz="5400" b="0">
                <a:solidFill>
                  <a:schemeClr val="tx2"/>
                </a:solidFill>
              </a:defRPr>
            </a:lvl1pPr>
            <a:lvl2pPr marL="228600" indent="0">
              <a:lnSpc>
                <a:spcPct val="100000"/>
              </a:lnSpc>
              <a:buNone/>
              <a:defRPr sz="4800" b="0">
                <a:solidFill>
                  <a:schemeClr val="tx2"/>
                </a:solidFill>
              </a:defRPr>
            </a:lvl2pPr>
            <a:lvl3pPr marL="457200" indent="0">
              <a:lnSpc>
                <a:spcPct val="100000"/>
              </a:lnSpc>
              <a:buNone/>
              <a:defRPr sz="4400" b="0">
                <a:solidFill>
                  <a:schemeClr val="tx2"/>
                </a:solidFill>
              </a:defRPr>
            </a:lvl3pPr>
            <a:lvl4pPr marL="685800" indent="0">
              <a:lnSpc>
                <a:spcPct val="100000"/>
              </a:lnSpc>
              <a:buNone/>
              <a:defRPr sz="4000" b="0">
                <a:solidFill>
                  <a:schemeClr val="tx2"/>
                </a:solidFill>
              </a:defRPr>
            </a:lvl4pPr>
            <a:lvl5pPr marL="914400" indent="0">
              <a:lnSpc>
                <a:spcPct val="100000"/>
              </a:lnSpc>
              <a:buNone/>
              <a:defRPr sz="3600" b="0">
                <a:solidFill>
                  <a:schemeClr val="tx2"/>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B3BEDB6B-97AA-46A7-9A9F-DF3F9C8FC710}" type="datetime1">
              <a:rPr lang="en-US" smtClean="0"/>
              <a:pPr/>
              <a:t>8/30/25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2114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tatement 3">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CB9B519-1D75-197C-822E-7971723CEFF9}"/>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199" y="1929384"/>
            <a:ext cx="8421625" cy="4142232"/>
          </a:xfrm>
        </p:spPr>
        <p:txBody>
          <a:bodyPr anchor="b">
            <a:noAutofit/>
          </a:bodyPr>
          <a:lstStyle>
            <a:lvl1pPr marL="0" indent="0">
              <a:lnSpc>
                <a:spcPct val="100000"/>
              </a:lnSpc>
              <a:buNone/>
              <a:defRPr sz="5000" b="1">
                <a:solidFill>
                  <a:schemeClr val="bg1"/>
                </a:solidFill>
              </a:defRPr>
            </a:lvl1pPr>
            <a:lvl2pPr marL="228600" indent="0">
              <a:lnSpc>
                <a:spcPct val="100000"/>
              </a:lnSpc>
              <a:buNone/>
              <a:defRPr sz="4400" b="1">
                <a:solidFill>
                  <a:schemeClr val="bg1"/>
                </a:solidFill>
              </a:defRPr>
            </a:lvl2pPr>
            <a:lvl3pPr marL="457200" indent="0">
              <a:lnSpc>
                <a:spcPct val="100000"/>
              </a:lnSpc>
              <a:buNone/>
              <a:defRPr sz="4000" b="1">
                <a:solidFill>
                  <a:schemeClr val="bg1"/>
                </a:solidFill>
              </a:defRPr>
            </a:lvl3pPr>
            <a:lvl4pPr marL="685800" indent="0">
              <a:lnSpc>
                <a:spcPct val="100000"/>
              </a:lnSpc>
              <a:buNone/>
              <a:defRPr sz="3600" b="1">
                <a:solidFill>
                  <a:schemeClr val="bg1"/>
                </a:solidFill>
              </a:defRPr>
            </a:lvl4pPr>
            <a:lvl5pPr marL="914400" indent="0">
              <a:lnSpc>
                <a:spcPct val="100000"/>
              </a:lnSpc>
              <a:buNone/>
              <a:defRPr sz="3200" b="1">
                <a:solidFill>
                  <a:schemeClr val="bg1"/>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7EB50A41-BBB0-4E99-933A-0D54E921223C}" type="datetime1">
              <a:rPr lang="en-US" smtClean="0"/>
              <a:pPr/>
              <a:t>8/30/25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7834242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Quote">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42E0AEC-8368-EAD3-F78A-8DD00AD5F4BD}"/>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334072" y="706212"/>
            <a:ext cx="9473189" cy="3526971"/>
          </a:xfrm>
        </p:spPr>
        <p:txBody>
          <a:bodyPr anchor="ctr">
            <a:normAutofit/>
          </a:bodyPr>
          <a:lstStyle>
            <a:lvl1pPr marL="173736" indent="-173736" algn="l">
              <a:lnSpc>
                <a:spcPct val="100000"/>
              </a:lnSpc>
              <a:defRPr sz="5400" b="0">
                <a:solidFill>
                  <a:schemeClr val="accent1"/>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518800" y="5592286"/>
            <a:ext cx="8991270" cy="612820"/>
          </a:xfrm>
        </p:spPr>
        <p:txBody>
          <a:bodyPr anchor="ctr">
            <a:normAutofit/>
          </a:bodyPr>
          <a:lstStyle>
            <a:lvl1pPr marL="0" indent="0" algn="l">
              <a:buNone/>
              <a:defRPr sz="2200" b="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91AEBA9-38A4-4A5F-86B3-1B3385D5906B}"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640791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Quote 2">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0835389-478C-7F74-F6E0-89AF30735CF5}"/>
              </a:ext>
              <a:ext uri="{C183D7F6-B498-43B3-948B-1728B52AA6E4}">
                <adec:decorative xmlns:adec="http://schemas.microsoft.com/office/drawing/2017/decorative" val="1"/>
              </a:ext>
            </a:extLst>
          </p:cNvPr>
          <p:cNvSpPr/>
          <p:nvPr userDrawn="1"/>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199" y="494270"/>
            <a:ext cx="9116569" cy="3781168"/>
          </a:xfrm>
        </p:spPr>
        <p:txBody>
          <a:bodyPr anchor="t">
            <a:normAutofit/>
          </a:bodyPr>
          <a:lstStyle>
            <a:lvl1pPr marL="173736" indent="-173736" algn="l">
              <a:lnSpc>
                <a:spcPct val="100000"/>
              </a:lnSpc>
              <a:defRPr sz="4400" b="0">
                <a:solidFill>
                  <a:schemeClr val="tx2"/>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604982" y="5520007"/>
            <a:ext cx="8968785" cy="757379"/>
          </a:xfrm>
        </p:spPr>
        <p:txBody>
          <a:bodyPr anchor="ctr">
            <a:normAutofit/>
          </a:bodyPr>
          <a:lstStyle>
            <a:lvl1pPr marL="0" indent="0" algn="l">
              <a:buNone/>
              <a:defRPr sz="22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7436DFB-2C6F-4036-AEBC-4AAB690F37DF}"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1617176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Quote 3">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272016" cy="3291840"/>
          </a:xfrm>
        </p:spPr>
        <p:txBody>
          <a:bodyPr anchor="ctr">
            <a:normAutofit/>
          </a:bodyPr>
          <a:lstStyle>
            <a:lvl1pPr marL="155448" indent="-155448" algn="l">
              <a:lnSpc>
                <a:spcPct val="100000"/>
              </a:lnSpc>
              <a:defRPr sz="4000" b="0"/>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47397" y="5349240"/>
            <a:ext cx="9088027" cy="466344"/>
          </a:xfrm>
        </p:spPr>
        <p:txBody>
          <a:bodyPr anchor="ctr">
            <a:normAutofit/>
          </a:bodyPr>
          <a:lstStyle>
            <a:lvl1pPr marL="0" indent="0" algn="l">
              <a:buNone/>
              <a:defRPr sz="2200" b="1">
                <a:solidFill>
                  <a:schemeClr val="accent1">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1B3A76E-6AB8-4A60-98AF-4814163FD320}"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693946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26E94611-9B68-3A55-1A34-78D9B5624A62}"/>
              </a:ext>
              <a:ext uri="{C183D7F6-B498-43B3-948B-1728B52AA6E4}">
                <adec:decorative xmlns:adec="http://schemas.microsoft.com/office/drawing/2017/decorative" val="1"/>
              </a:ext>
            </a:extLst>
          </p:cNvPr>
          <p:cNvSpPr/>
          <p:nvPr userDrawn="1"/>
        </p:nvSpPr>
        <p:spPr>
          <a:xfrm>
            <a:off x="0" y="-1"/>
            <a:ext cx="12191999" cy="1347109"/>
          </a:xfrm>
          <a:prstGeom prst="rect">
            <a:avLst/>
          </a:prstGeom>
          <a:ln>
            <a:noFill/>
          </a:ln>
          <a:effectLst>
            <a:outerShdw blurRad="203200" dist="25400" dir="5400000" sx="93000" sy="93000" algn="t" rotWithShape="0">
              <a:srgbClr val="0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8" y="457200"/>
            <a:ext cx="10896601" cy="693682"/>
          </a:xfrm>
        </p:spPr>
        <p:txBody>
          <a:bodyPr anchor="t"/>
          <a:lstStyle/>
          <a:p>
            <a:r>
              <a:rPr lang="en-US"/>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457199" y="1663264"/>
            <a:ext cx="5218931" cy="467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663264"/>
            <a:ext cx="5181600" cy="467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191D92A-FD65-4630-8EF9-DCFDE3EFD6C4}"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250403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19884ADE-F00C-2AA5-CD3A-1CBC4D425BFF}"/>
              </a:ext>
              <a:ext uri="{C183D7F6-B498-43B3-948B-1728B52AA6E4}">
                <adec:decorative xmlns:adec="http://schemas.microsoft.com/office/drawing/2017/decorative" val="1"/>
              </a:ext>
            </a:extLst>
          </p:cNvPr>
          <p:cNvSpPr/>
          <p:nvPr userDrawn="1"/>
        </p:nvSpPr>
        <p:spPr>
          <a:xfrm>
            <a:off x="0" y="-1"/>
            <a:ext cx="12191999" cy="1347109"/>
          </a:xfrm>
          <a:prstGeom prst="rect">
            <a:avLst/>
          </a:prstGeom>
          <a:ln>
            <a:noFill/>
          </a:ln>
          <a:effectLst>
            <a:outerShdw blurRad="215900" dist="25400" dir="5400000" sx="93000" sy="93000" algn="t" rotWithShape="0">
              <a:srgbClr val="0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57199" y="457201"/>
            <a:ext cx="10898189" cy="693682"/>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57200" y="1595300"/>
            <a:ext cx="5262890" cy="534033"/>
          </a:xfrm>
        </p:spPr>
        <p:txBody>
          <a:bodyPr anchor="b">
            <a:normAutofit/>
          </a:bodyPr>
          <a:lstStyle>
            <a:lvl1pPr marL="0" indent="0">
              <a:lnSpc>
                <a:spcPct val="90000"/>
              </a:lnSpc>
              <a:buNone/>
              <a:defRPr sz="1800" b="1" cap="all" spc="15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457199" y="2271365"/>
            <a:ext cx="5262891"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595300"/>
            <a:ext cx="5183188" cy="534033"/>
          </a:xfrm>
        </p:spPr>
        <p:txBody>
          <a:bodyPr anchor="b">
            <a:normAutofit/>
          </a:bodyPr>
          <a:lstStyle>
            <a:lvl1pPr marL="0" indent="0">
              <a:lnSpc>
                <a:spcPct val="90000"/>
              </a:lnSpc>
              <a:buNone/>
              <a:defRPr sz="1800" b="1" cap="all" spc="15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271365"/>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D4373491-7B77-49C6-AD2D-C13ED48C2EBA}" type="datetime1">
              <a:rPr lang="en-US" smtClean="0"/>
              <a:t>8/30/25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055263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57200" y="457200"/>
            <a:ext cx="10809026" cy="1132258"/>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5B7FDED9-56B8-4F05-AB54-2CC756DCB8EE}" type="datetime1">
              <a:rPr lang="en-US" smtClean="0"/>
              <a:t>8/30/25</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738140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5466C3F-BF2A-44FE-B216-339938B7BC3B}" type="datetime1">
              <a:rPr lang="en-US" smtClean="0"/>
              <a:t>8/30/25</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31611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5E2D00-4497-60C5-E8FC-FA83BE12E58E}"/>
              </a:ext>
              <a:ext uri="{C183D7F6-B498-43B3-948B-1728B52AA6E4}">
                <adec:decorative xmlns:adec="http://schemas.microsoft.com/office/drawing/2017/decorative" val="1"/>
              </a:ext>
            </a:extLst>
          </p:cNvPr>
          <p:cNvSpPr/>
          <p:nvPr userDrawn="1"/>
        </p:nvSpPr>
        <p:spPr>
          <a:xfrm>
            <a:off x="1" y="-2"/>
            <a:ext cx="4604129" cy="6858001"/>
          </a:xfrm>
          <a:prstGeom prst="rect">
            <a:avLst/>
          </a:prstGeom>
          <a:solidFill>
            <a:schemeClr val="bg1"/>
          </a:solidFill>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57199" y="457200"/>
            <a:ext cx="3657601" cy="1757505"/>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57199" y="2585544"/>
            <a:ext cx="3657601" cy="3675231"/>
          </a:xfrm>
        </p:spPr>
        <p:txBody>
          <a:bodyPr anchor="b">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457201"/>
            <a:ext cx="6440258" cy="5851524"/>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EDF8AE2-251E-4D0E-B879-45475D6F38C8}" type="datetime1">
              <a:rPr lang="en-US" smtClean="0"/>
              <a:t>8/30/25</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658101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FBFB14-839E-7A12-0510-8689D86E6846}"/>
              </a:ext>
              <a:ext uri="{C183D7F6-B498-43B3-948B-1728B52AA6E4}">
                <adec:decorative xmlns:adec="http://schemas.microsoft.com/office/drawing/2017/decorative" val="1"/>
              </a:ext>
            </a:extLst>
          </p:cNvPr>
          <p:cNvSpPr/>
          <p:nvPr userDrawn="1"/>
        </p:nvSpPr>
        <p:spPr>
          <a:xfrm>
            <a:off x="4605423" y="0"/>
            <a:ext cx="7586578" cy="6858000"/>
          </a:xfrm>
          <a:prstGeom prst="rect">
            <a:avLst/>
          </a:prstGeom>
          <a:solidFill>
            <a:schemeClr val="bg1"/>
          </a:solidFill>
          <a:ln>
            <a:noFill/>
          </a:ln>
          <a:effectLst>
            <a:outerShdw blurRad="228600" dist="25400" dir="540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57199" y="457200"/>
            <a:ext cx="3688868"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72823" y="2826137"/>
            <a:ext cx="367350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C8E2833-867D-45B3-9E62-3A71290884E3}" type="datetime1">
              <a:rPr lang="en-US" smtClean="0"/>
              <a:t>8/30/25</a:t>
            </a:fld>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63207" y="557785"/>
            <a:ext cx="6471008" cy="5742430"/>
          </a:xfrm>
          <a:blipFill>
            <a:blip r:embed="rId2" cstate="screen">
              <a:alphaModFix amt="70000"/>
              <a:extLst>
                <a:ext uri="{28A0092B-C50C-407E-A947-70E740481C1C}">
                  <a14:useLocalDpi xmlns:a14="http://schemas.microsoft.com/office/drawing/2010/main"/>
                </a:ext>
              </a:extLst>
            </a:blip>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923978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nclusion">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16F33D-BC3B-B205-F219-8E637AE65197}"/>
              </a:ext>
            </a:extLst>
          </p:cNvPr>
          <p:cNvSpPr/>
          <p:nvPr userDrawn="1"/>
        </p:nvSpPr>
        <p:spPr>
          <a:xfrm>
            <a:off x="0" y="0"/>
            <a:ext cx="12191999"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82655738-04DB-F8B9-B985-BD4FFF625D43}"/>
              </a:ext>
              <a:ext uri="{C183D7F6-B498-43B3-948B-1728B52AA6E4}">
                <adec:decorative xmlns:adec="http://schemas.microsoft.com/office/drawing/2017/decorative" val="1"/>
              </a:ext>
            </a:extLst>
          </p:cNvPr>
          <p:cNvSpPr/>
          <p:nvPr userDrawn="1"/>
        </p:nvSpPr>
        <p:spPr>
          <a:xfrm>
            <a:off x="1" y="-5418"/>
            <a:ext cx="12191999" cy="2583080"/>
          </a:xfrm>
          <a:prstGeom prst="rect">
            <a:avLst/>
          </a:prstGeom>
          <a:solidFill>
            <a:schemeClr val="bg1">
              <a:alpha val="50000"/>
            </a:schemeClr>
          </a:solidFill>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835572"/>
            <a:ext cx="10499834" cy="1434662"/>
          </a:xfrm>
        </p:spPr>
        <p:txBody>
          <a:bodyPr anchor="b">
            <a:noAutofit/>
          </a:bodyPr>
          <a:lstStyle>
            <a:lvl1pPr>
              <a:defRPr sz="60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61044" y="3593592"/>
            <a:ext cx="10890504" cy="274320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AA654AB-C2AE-417E-9E7B-1A38F8EEF46E}" type="datetime1">
              <a:rPr lang="en-US" smtClean="0"/>
              <a:pPr/>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01870734"/>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936B30-203F-4712-8AB4-D6468F071EE8}"/>
              </a:ext>
              <a:ext uri="{C183D7F6-B498-43B3-948B-1728B52AA6E4}">
                <adec:decorative xmlns:adec="http://schemas.microsoft.com/office/drawing/2017/decorative" val="1"/>
              </a:ext>
            </a:extLst>
          </p:cNvPr>
          <p:cNvSpPr/>
          <p:nvPr userDrawn="1"/>
        </p:nvSpPr>
        <p:spPr>
          <a:xfrm>
            <a:off x="1" y="-24264"/>
            <a:ext cx="12191999" cy="4299183"/>
          </a:xfrm>
          <a:prstGeom prst="rect">
            <a:avLst/>
          </a:prstGeom>
          <a:solidFill>
            <a:schemeClr val="bg1"/>
          </a:solidFill>
          <a:ln>
            <a:noFill/>
          </a:ln>
          <a:effectLst>
            <a:outerShdw blurRad="254000" dist="254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01111"/>
            <a:ext cx="8430767" cy="2940268"/>
          </a:xfrm>
        </p:spPr>
        <p:txBody>
          <a:bodyPr anchor="b">
            <a:noAutofit/>
          </a:bodyPr>
          <a:lstStyle>
            <a:lvl1pPr>
              <a:defRPr sz="6000">
                <a:solidFill>
                  <a:schemeClr val="accent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4696445"/>
            <a:ext cx="8430639" cy="1279615"/>
          </a:xfrm>
        </p:spPr>
        <p:txBody>
          <a:bodyPr>
            <a:noAutofit/>
          </a:bodyPr>
          <a:lstStyle>
            <a:lvl1pPr marL="0" indent="0">
              <a:buNone/>
              <a:defRPr sz="2400">
                <a:solidFill>
                  <a:schemeClr val="tx2"/>
                </a:solidFill>
              </a:defRPr>
            </a:lvl1pPr>
            <a:lvl2pPr marL="228600" indent="0">
              <a:buNone/>
              <a:defRPr sz="2000">
                <a:solidFill>
                  <a:schemeClr val="tx2"/>
                </a:solidFill>
              </a:defRPr>
            </a:lvl2pPr>
            <a:lvl3pPr marL="457200" indent="0">
              <a:buNone/>
              <a:defRPr sz="1800">
                <a:solidFill>
                  <a:schemeClr val="tx2"/>
                </a:solidFill>
              </a:defRPr>
            </a:lvl3pPr>
            <a:lvl4pPr marL="685800" indent="0">
              <a:buNone/>
              <a:defRPr sz="1600">
                <a:solidFill>
                  <a:schemeClr val="tx2"/>
                </a:solidFill>
              </a:defRPr>
            </a:lvl4pPr>
            <a:lvl5pPr marL="914400" indent="0">
              <a:buNone/>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59424E-2F7C-42CF-80D9-5F65DA459DD0}" type="datetime1">
              <a:rPr lang="en-US" smtClean="0"/>
              <a:t>8/30/25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92705541"/>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5176" y="484632"/>
            <a:ext cx="7772400" cy="594360"/>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8/30/25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110547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p:spPr>
        <p:txBody>
          <a:body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8/30/25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827177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int">
            <a:extLst>
              <a:ext uri="{FF2B5EF4-FFF2-40B4-BE49-F238E27FC236}">
                <a16:creationId xmlns:a16="http://schemas.microsoft.com/office/drawing/2014/main" id="{F3CE03C6-DBD5-2C9E-3C9A-B3B83F63A567}"/>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57200" y="457200"/>
            <a:ext cx="10809026" cy="97020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57201" y="1595301"/>
            <a:ext cx="10809026" cy="47140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57199" y="6397586"/>
            <a:ext cx="4043855" cy="365125"/>
          </a:xfrm>
          <a:prstGeom prst="rect">
            <a:avLst/>
          </a:prstGeom>
        </p:spPr>
        <p:txBody>
          <a:bodyPr vert="horz" lIns="91440" tIns="45720" rIns="91440" bIns="45720" rtlCol="0" anchor="ctr"/>
          <a:lstStyle>
            <a:lvl1pPr algn="l">
              <a:defRPr sz="900">
                <a:solidFill>
                  <a:schemeClr val="tx2"/>
                </a:solidFill>
              </a:defRPr>
            </a:lvl1pPr>
          </a:lstStyle>
          <a:p>
            <a:fld id="{D1E4CDFE-4149-497F-9AB2-FC1DA668517A}" type="datetime1">
              <a:rPr lang="en-US" smtClean="0"/>
              <a:pPr/>
              <a:t>8/30/25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324193" y="6397586"/>
            <a:ext cx="3238130" cy="365125"/>
          </a:xfrm>
          <a:prstGeom prst="rect">
            <a:avLst/>
          </a:prstGeom>
        </p:spPr>
        <p:txBody>
          <a:bodyPr vert="horz" lIns="91440" tIns="45720" rIns="91440" bIns="45720" rtlCol="0" anchor="ctr"/>
          <a:lstStyle>
            <a:lvl1pPr algn="r">
              <a:defRPr sz="9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62323" y="6397586"/>
            <a:ext cx="530578" cy="365125"/>
          </a:xfrm>
          <a:prstGeom prst="rect">
            <a:avLst/>
          </a:prstGeom>
        </p:spPr>
        <p:txBody>
          <a:bodyPr vert="horz" lIns="91440" tIns="45720" rIns="91440" bIns="45720" rtlCol="0" anchor="ctr"/>
          <a:lstStyle>
            <a:lvl1pPr algn="ctr">
              <a:defRPr sz="1200" b="1">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9675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Lst>
  <p:hf hdr="0"/>
  <p:txStyles>
    <p:titleStyle>
      <a:lvl1pPr algn="l" defTabSz="914400" rtl="0" eaLnBrk="1" latinLnBrk="0" hangingPunct="1">
        <a:lnSpc>
          <a:spcPct val="90000"/>
        </a:lnSpc>
        <a:spcBef>
          <a:spcPct val="0"/>
        </a:spcBef>
        <a:buNone/>
        <a:defRPr sz="3200" b="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979A-E662-32FF-00EE-612E2237B85C}"/>
              </a:ext>
            </a:extLst>
          </p:cNvPr>
          <p:cNvSpPr>
            <a:spLocks noGrp="1"/>
          </p:cNvSpPr>
          <p:nvPr>
            <p:ph type="title"/>
          </p:nvPr>
        </p:nvSpPr>
        <p:spPr>
          <a:xfrm>
            <a:off x="457199" y="5012268"/>
            <a:ext cx="4028615" cy="1390330"/>
          </a:xfrm>
        </p:spPr>
        <p:txBody>
          <a:bodyPr anchor="t">
            <a:normAutofit/>
          </a:bodyPr>
          <a:lstStyle/>
          <a:p>
            <a:r>
              <a:rPr lang="en-US" dirty="0">
                <a:latin typeface="Gill Sans MT" panose="020B0502020104020203" pitchFamily="34" charset="77"/>
              </a:rPr>
              <a:t>Jacob's Ladder: Smart Summary</a:t>
            </a:r>
          </a:p>
        </p:txBody>
      </p:sp>
      <p:pic>
        <p:nvPicPr>
          <p:cNvPr id="8" name="Picture 7" descr="A blue background with yellow text and a book&#10;&#10;AI-generated content may be incorrect.">
            <a:extLst>
              <a:ext uri="{FF2B5EF4-FFF2-40B4-BE49-F238E27FC236}">
                <a16:creationId xmlns:a16="http://schemas.microsoft.com/office/drawing/2014/main" id="{FA0C02B8-88C4-B049-AC7D-15021A96FFD0}"/>
              </a:ext>
            </a:extLst>
          </p:cNvPr>
          <p:cNvPicPr>
            <a:picLocks noChangeAspect="1"/>
          </p:cNvPicPr>
          <p:nvPr/>
        </p:nvPicPr>
        <p:blipFill>
          <a:blip r:embed="rId3">
            <a:extLst>
              <a:ext uri="{28A0092B-C50C-407E-A947-70E740481C1C}">
                <a14:useLocalDpi xmlns:a14="http://schemas.microsoft.com/office/drawing/2010/main" val="0"/>
              </a:ext>
            </a:extLst>
          </a:blip>
          <a:srcRect t="22789" b="39193"/>
          <a:stretch>
            <a:fillRect/>
          </a:stretch>
        </p:blipFill>
        <p:spPr>
          <a:xfrm>
            <a:off x="20" y="10"/>
            <a:ext cx="12191980" cy="4635122"/>
          </a:xfrm>
          <a:prstGeom prst="rect">
            <a:avLst/>
          </a:prstGeom>
          <a:noFill/>
        </p:spPr>
      </p:pic>
      <p:sp>
        <p:nvSpPr>
          <p:cNvPr id="3" name="Subtitle 2">
            <a:extLst>
              <a:ext uri="{FF2B5EF4-FFF2-40B4-BE49-F238E27FC236}">
                <a16:creationId xmlns:a16="http://schemas.microsoft.com/office/drawing/2014/main" id="{D09CC8CD-E0A6-E6BE-4335-FA01BEFBF838}"/>
              </a:ext>
            </a:extLst>
          </p:cNvPr>
          <p:cNvSpPr>
            <a:spLocks noGrp="1"/>
          </p:cNvSpPr>
          <p:nvPr>
            <p:ph sz="quarter" idx="14"/>
          </p:nvPr>
        </p:nvSpPr>
        <p:spPr>
          <a:xfrm>
            <a:off x="5349240" y="5012267"/>
            <a:ext cx="6400800" cy="1390330"/>
          </a:xfrm>
        </p:spPr>
        <p:txBody>
          <a:bodyPr>
            <a:normAutofit/>
          </a:bodyPr>
          <a:lstStyle/>
          <a:p>
            <a:r>
              <a:rPr lang="en-US" dirty="0">
                <a:latin typeface="Gill Sans MT" panose="020B0502020104020203" pitchFamily="34" charset="77"/>
              </a:rPr>
              <a:t>Strategic insights and growth for future leaders</a:t>
            </a:r>
          </a:p>
          <a:p>
            <a:r>
              <a:rPr lang="en-US" dirty="0">
                <a:latin typeface="Gill Sans MT" panose="020B0502020104020203" pitchFamily="34" charset="77"/>
              </a:rPr>
              <a:t>https://</a:t>
            </a:r>
            <a:r>
              <a:rPr lang="en-US" dirty="0" err="1">
                <a:latin typeface="Gill Sans MT" panose="020B0502020104020203" pitchFamily="34" charset="77"/>
              </a:rPr>
              <a:t>theauthenticleader.uk</a:t>
            </a:r>
            <a:r>
              <a:rPr lang="en-US" dirty="0">
                <a:latin typeface="Gill Sans MT" panose="020B0502020104020203" pitchFamily="34" charset="77"/>
              </a:rPr>
              <a:t>/</a:t>
            </a:r>
          </a:p>
        </p:txBody>
      </p:sp>
      <p:sp>
        <p:nvSpPr>
          <p:cNvPr id="4" name="Date Placeholder 3">
            <a:extLst>
              <a:ext uri="{FF2B5EF4-FFF2-40B4-BE49-F238E27FC236}">
                <a16:creationId xmlns:a16="http://schemas.microsoft.com/office/drawing/2014/main" id="{DDBBCC25-1A79-56FA-53B4-92DA7B673B05}"/>
              </a:ext>
            </a:extLst>
          </p:cNvPr>
          <p:cNvSpPr>
            <a:spLocks noGrp="1"/>
          </p:cNvSpPr>
          <p:nvPr>
            <p:ph type="dt" sz="half" idx="10"/>
          </p:nvPr>
        </p:nvSpPr>
        <p:spPr>
          <a:xfrm>
            <a:off x="457199" y="6397586"/>
            <a:ext cx="4043855" cy="365125"/>
          </a:xfrm>
        </p:spPr>
        <p:txBody>
          <a:bodyPr anchor="ctr">
            <a:normAutofit/>
          </a:bodyPr>
          <a:lstStyle/>
          <a:p>
            <a:pPr>
              <a:spcAft>
                <a:spcPts val="600"/>
              </a:spcAft>
            </a:pPr>
            <a:r>
              <a:rPr lang="en-US"/>
              <a:t>30/viii/2025</a:t>
            </a:r>
          </a:p>
        </p:txBody>
      </p:sp>
      <p:sp>
        <p:nvSpPr>
          <p:cNvPr id="5" name="Footer Placeholder 4">
            <a:extLst>
              <a:ext uri="{FF2B5EF4-FFF2-40B4-BE49-F238E27FC236}">
                <a16:creationId xmlns:a16="http://schemas.microsoft.com/office/drawing/2014/main" id="{6A1F2988-C809-3EEB-6455-CD15B5CD7F5A}"/>
              </a:ext>
            </a:extLst>
          </p:cNvPr>
          <p:cNvSpPr>
            <a:spLocks noGrp="1"/>
          </p:cNvSpPr>
          <p:nvPr>
            <p:ph type="ftr" sz="quarter" idx="11"/>
          </p:nvPr>
        </p:nvSpPr>
        <p:spPr>
          <a:xfrm>
            <a:off x="8324193" y="6397586"/>
            <a:ext cx="3238130" cy="365125"/>
          </a:xfrm>
        </p:spPr>
        <p:txBody>
          <a:bodyPr anchor="ctr">
            <a:normAutofit/>
          </a:bodyPr>
          <a:lstStyle/>
          <a:p>
            <a:pPr>
              <a:spcAft>
                <a:spcPts val="600"/>
              </a:spcAft>
            </a:pPr>
            <a:r>
              <a:rPr lang="en-US"/>
              <a:t>The Authentic Leader</a:t>
            </a:r>
          </a:p>
        </p:txBody>
      </p:sp>
      <p:sp>
        <p:nvSpPr>
          <p:cNvPr id="6" name="Slide Number Placeholder 5">
            <a:extLst>
              <a:ext uri="{FF2B5EF4-FFF2-40B4-BE49-F238E27FC236}">
                <a16:creationId xmlns:a16="http://schemas.microsoft.com/office/drawing/2014/main" id="{B612180F-1B98-4716-3A97-7674F7091E63}"/>
              </a:ext>
            </a:extLst>
          </p:cNvPr>
          <p:cNvSpPr>
            <a:spLocks noGrp="1"/>
          </p:cNvSpPr>
          <p:nvPr>
            <p:ph type="sldNum" sz="quarter" idx="12"/>
          </p:nvPr>
        </p:nvSpPr>
        <p:spPr>
          <a:xfrm>
            <a:off x="11562323" y="6397586"/>
            <a:ext cx="530578" cy="365125"/>
          </a:xfrm>
        </p:spPr>
        <p:txBody>
          <a:bodyPr anchor="ctr">
            <a:normAutofit/>
          </a:bodyPr>
          <a:lstStyle/>
          <a:p>
            <a:pPr>
              <a:spcAft>
                <a:spcPts val="600"/>
              </a:spcAft>
            </a:pPr>
            <a:fld id="{CC057153-B650-4DEB-B370-79DDCFDCE934}" type="slidenum">
              <a:rPr lang="en-US" smtClean="0"/>
              <a:pPr>
                <a:spcAft>
                  <a:spcPts val="600"/>
                </a:spcAft>
              </a:pPr>
              <a:t>1</a:t>
            </a:fld>
            <a:endParaRPr lang="en-US"/>
          </a:p>
        </p:txBody>
      </p:sp>
    </p:spTree>
    <p:extLst>
      <p:ext uri="{BB962C8B-B14F-4D97-AF65-F5344CB8AC3E}">
        <p14:creationId xmlns:p14="http://schemas.microsoft.com/office/powerpoint/2010/main" val="7615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par>
                                <p:cTn id="16" presetID="42" presetClass="entr" presetSubtype="0" fill="hold" grpId="1" nodeType="withEffect">
                                  <p:stCondLst>
                                    <p:cond delay="250"/>
                                  </p:stCondLst>
                                  <p:iterate>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679AC-0353-528D-BFAA-79FF1EE6BF02}"/>
              </a:ext>
            </a:extLst>
          </p:cNvPr>
          <p:cNvSpPr>
            <a:spLocks noGrp="1"/>
          </p:cNvSpPr>
          <p:nvPr>
            <p:ph type="ctrTitle"/>
          </p:nvPr>
        </p:nvSpPr>
        <p:spPr>
          <a:xfrm>
            <a:off x="457198" y="3507830"/>
            <a:ext cx="7589521" cy="2944368"/>
          </a:xfrm>
        </p:spPr>
        <p:txBody>
          <a:bodyPr anchor="b">
            <a:normAutofit/>
          </a:bodyPr>
          <a:lstStyle/>
          <a:p>
            <a:r>
              <a:rPr lang="en-US" sz="6800" dirty="0">
                <a:latin typeface="Gill Sans MT" panose="020B0502020104020203" pitchFamily="34" charset="77"/>
              </a:rPr>
              <a:t>Leadership Priorities for 2025/26</a:t>
            </a:r>
          </a:p>
        </p:txBody>
      </p:sp>
      <p:sp>
        <p:nvSpPr>
          <p:cNvPr id="6" name="Slide Number Placeholder 5">
            <a:extLst>
              <a:ext uri="{FF2B5EF4-FFF2-40B4-BE49-F238E27FC236}">
                <a16:creationId xmlns:a16="http://schemas.microsoft.com/office/drawing/2014/main" id="{035B3275-08B0-B55C-49AF-76AE08430347}"/>
              </a:ext>
            </a:extLst>
          </p:cNvPr>
          <p:cNvSpPr>
            <a:spLocks noGrp="1"/>
          </p:cNvSpPr>
          <p:nvPr>
            <p:ph type="sldNum" sz="quarter" idx="12"/>
          </p:nvPr>
        </p:nvSpPr>
        <p:spPr>
          <a:xfrm>
            <a:off x="11562323" y="6397586"/>
            <a:ext cx="530578" cy="365125"/>
          </a:xfrm>
        </p:spPr>
        <p:txBody>
          <a:bodyPr anchor="ctr">
            <a:normAutofit/>
          </a:bodyPr>
          <a:lstStyle/>
          <a:p>
            <a:pPr>
              <a:spcAft>
                <a:spcPts val="600"/>
              </a:spcAft>
            </a:pPr>
            <a:fld id="{CC057153-B650-4DEB-B370-79DDCFDCE934}" type="slidenum">
              <a:rPr lang="en-US" smtClean="0"/>
              <a:pPr>
                <a:spcAft>
                  <a:spcPts val="600"/>
                </a:spcAft>
              </a:pPr>
              <a:t>2</a:t>
            </a:fld>
            <a:endParaRPr lang="en-US"/>
          </a:p>
        </p:txBody>
      </p:sp>
      <p:sp>
        <p:nvSpPr>
          <p:cNvPr id="3" name="Date Placeholder 3">
            <a:extLst>
              <a:ext uri="{FF2B5EF4-FFF2-40B4-BE49-F238E27FC236}">
                <a16:creationId xmlns:a16="http://schemas.microsoft.com/office/drawing/2014/main" id="{5234383B-EA98-6724-AECA-D75E85383C19}"/>
              </a:ext>
            </a:extLst>
          </p:cNvPr>
          <p:cNvSpPr txBox="1">
            <a:spLocks/>
          </p:cNvSpPr>
          <p:nvPr/>
        </p:nvSpPr>
        <p:spPr>
          <a:xfrm>
            <a:off x="987777" y="7201150"/>
            <a:ext cx="4043855"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30/viii/2025</a:t>
            </a:r>
            <a:endParaRPr lang="en-US" dirty="0">
              <a:latin typeface="Gill Sans MT" panose="020B0502020104020203" pitchFamily="34" charset="77"/>
            </a:endParaRPr>
          </a:p>
        </p:txBody>
      </p:sp>
      <p:sp>
        <p:nvSpPr>
          <p:cNvPr id="7" name="Footer Placeholder 4">
            <a:extLst>
              <a:ext uri="{FF2B5EF4-FFF2-40B4-BE49-F238E27FC236}">
                <a16:creationId xmlns:a16="http://schemas.microsoft.com/office/drawing/2014/main" id="{8E6B3CF2-6933-8CAE-B4FC-FE5A159EE375}"/>
              </a:ext>
            </a:extLst>
          </p:cNvPr>
          <p:cNvSpPr txBox="1">
            <a:spLocks/>
          </p:cNvSpPr>
          <p:nvPr/>
        </p:nvSpPr>
        <p:spPr>
          <a:xfrm>
            <a:off x="8854771" y="7201150"/>
            <a:ext cx="323813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The Authentic Leader</a:t>
            </a:r>
            <a:endParaRPr lang="en-US" dirty="0">
              <a:latin typeface="Gill Sans MT" panose="020B0502020104020203" pitchFamily="34" charset="77"/>
            </a:endParaRPr>
          </a:p>
        </p:txBody>
      </p:sp>
      <p:sp>
        <p:nvSpPr>
          <p:cNvPr id="8" name="Date Placeholder 3">
            <a:extLst>
              <a:ext uri="{FF2B5EF4-FFF2-40B4-BE49-F238E27FC236}">
                <a16:creationId xmlns:a16="http://schemas.microsoft.com/office/drawing/2014/main" id="{7CAAD6EC-ABBF-61DD-A973-FC8DE3DD7EB2}"/>
              </a:ext>
            </a:extLst>
          </p:cNvPr>
          <p:cNvSpPr>
            <a:spLocks noGrp="1"/>
          </p:cNvSpPr>
          <p:nvPr>
            <p:ph type="dt" sz="half" idx="10"/>
          </p:nvPr>
        </p:nvSpPr>
        <p:spPr>
          <a:xfrm>
            <a:off x="457199" y="6397586"/>
            <a:ext cx="4043855" cy="365125"/>
          </a:xfrm>
        </p:spPr>
        <p:txBody>
          <a:bodyPr anchor="ctr">
            <a:normAutofit/>
          </a:bodyPr>
          <a:lstStyle/>
          <a:p>
            <a:pPr>
              <a:spcAft>
                <a:spcPts val="600"/>
              </a:spcAft>
            </a:pPr>
            <a:r>
              <a:rPr lang="en-US" dirty="0">
                <a:latin typeface="Gill Sans MT" panose="020B0502020104020203" pitchFamily="34" charset="77"/>
              </a:rPr>
              <a:t>30/viii/2025</a:t>
            </a:r>
          </a:p>
        </p:txBody>
      </p:sp>
      <p:sp>
        <p:nvSpPr>
          <p:cNvPr id="9" name="Footer Placeholder 4">
            <a:extLst>
              <a:ext uri="{FF2B5EF4-FFF2-40B4-BE49-F238E27FC236}">
                <a16:creationId xmlns:a16="http://schemas.microsoft.com/office/drawing/2014/main" id="{212AE93B-7453-C96A-35EE-050E12E711A5}"/>
              </a:ext>
            </a:extLst>
          </p:cNvPr>
          <p:cNvSpPr>
            <a:spLocks noGrp="1"/>
          </p:cNvSpPr>
          <p:nvPr>
            <p:ph type="ftr" sz="quarter" idx="11"/>
          </p:nvPr>
        </p:nvSpPr>
        <p:spPr>
          <a:xfrm>
            <a:off x="8324193" y="6397586"/>
            <a:ext cx="3238130" cy="365125"/>
          </a:xfrm>
        </p:spPr>
        <p:txBody>
          <a:bodyPr anchor="ctr">
            <a:normAutofit/>
          </a:bodyPr>
          <a:lstStyle/>
          <a:p>
            <a:pPr>
              <a:spcAft>
                <a:spcPts val="600"/>
              </a:spcAft>
            </a:pPr>
            <a:r>
              <a:rPr lang="en-US" dirty="0">
                <a:latin typeface="Gill Sans MT" panose="020B0502020104020203" pitchFamily="34" charset="77"/>
              </a:rPr>
              <a:t>The Authentic Leader</a:t>
            </a:r>
          </a:p>
        </p:txBody>
      </p:sp>
    </p:spTree>
    <p:extLst>
      <p:ext uri="{BB962C8B-B14F-4D97-AF65-F5344CB8AC3E}">
        <p14:creationId xmlns:p14="http://schemas.microsoft.com/office/powerpoint/2010/main" val="3255965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4218-1FC0-7D12-AD35-FBC20213ACDE}"/>
              </a:ext>
            </a:extLst>
          </p:cNvPr>
          <p:cNvSpPr>
            <a:spLocks noGrp="1"/>
          </p:cNvSpPr>
          <p:nvPr>
            <p:ph type="title"/>
          </p:nvPr>
        </p:nvSpPr>
        <p:spPr>
          <a:xfrm>
            <a:off x="457200" y="457200"/>
            <a:ext cx="7084142" cy="968895"/>
          </a:xfrm>
        </p:spPr>
        <p:txBody>
          <a:bodyPr vert="horz" lIns="91440" tIns="45720" rIns="91440" bIns="45720" rtlCol="0" anchor="b">
            <a:normAutofit/>
          </a:bodyPr>
          <a:lstStyle/>
          <a:p>
            <a:r>
              <a:rPr lang="en-US" b="0" kern="1200" dirty="0">
                <a:latin typeface="Gill Sans MT" panose="020B0502020104020203" pitchFamily="34" charset="77"/>
              </a:rPr>
              <a:t>Funding</a:t>
            </a:r>
          </a:p>
        </p:txBody>
      </p:sp>
      <p:sp>
        <p:nvSpPr>
          <p:cNvPr id="8" name="TextBox 7">
            <a:extLst>
              <a:ext uri="{FF2B5EF4-FFF2-40B4-BE49-F238E27FC236}">
                <a16:creationId xmlns:a16="http://schemas.microsoft.com/office/drawing/2014/main" id="{8539894C-8ED8-4B6D-840C-8518B4315C8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199" y="1596044"/>
            <a:ext cx="7084143" cy="4686769"/>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Funding Overview and Grants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The apparent increase in per-pupil funding mostly reflects consolidation of existing grants, not new money.</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Minimum Funding Guarantee Changes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Local authorities can adjust the MFG between -0.5% and 0%, possibly reducing funding for some schools.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High Needs Budget Increase</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The High Needs budget increased by £1 billion to support the rising demand for SEND provision.</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Energy Purchase Scheme and Compliance Risk</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The DfE energy scheme offers stable energy contracts but Regulation 23 risks budget deductions for unpaid energy bills.</a:t>
            </a:r>
          </a:p>
        </p:txBody>
      </p:sp>
      <p:sp>
        <p:nvSpPr>
          <p:cNvPr id="6" name="Slide Number Placeholder 5">
            <a:extLst>
              <a:ext uri="{FF2B5EF4-FFF2-40B4-BE49-F238E27FC236}">
                <a16:creationId xmlns:a16="http://schemas.microsoft.com/office/drawing/2014/main" id="{E2018680-58AC-F9F7-5ADF-52C6CB5F3FA0}"/>
              </a:ext>
            </a:extLst>
          </p:cNvPr>
          <p:cNvSpPr>
            <a:spLocks noGrp="1"/>
          </p:cNvSpPr>
          <p:nvPr>
            <p:ph type="sldNum" sz="quarter" idx="17"/>
          </p:nvPr>
        </p:nvSpPr>
        <p:spPr>
          <a:xfrm>
            <a:off x="7290151" y="6397956"/>
            <a:ext cx="499902" cy="364755"/>
          </a:xfrm>
        </p:spPr>
        <p:txBody>
          <a:bodyPr vert="horz" lIns="91440" tIns="45720" rIns="91440" bIns="45720" rtlCol="0" anchor="ctr">
            <a:normAutofit/>
          </a:bodyPr>
          <a:lstStyle/>
          <a:p>
            <a:pPr>
              <a:spcAft>
                <a:spcPts val="600"/>
              </a:spcAft>
            </a:pPr>
            <a:fld id="{CC057153-B650-4DEB-B370-79DDCFDCE934}" type="slidenum">
              <a:rPr lang="en-US" smtClean="0"/>
              <a:pPr>
                <a:spcAft>
                  <a:spcPts val="600"/>
                </a:spcAft>
              </a:pPr>
              <a:t>3</a:t>
            </a:fld>
            <a:endParaRPr lang="en-US"/>
          </a:p>
        </p:txBody>
      </p:sp>
      <p:pic>
        <p:nvPicPr>
          <p:cNvPr id="7" name="Content Placeholder 6" descr="Office surrounding with desktop computer, graphs and breakfast sandwiches. ">
            <a:extLst>
              <a:ext uri="{FF2B5EF4-FFF2-40B4-BE49-F238E27FC236}">
                <a16:creationId xmlns:a16="http://schemas.microsoft.com/office/drawing/2014/main" id="{BBEC11E4-6693-42E0-BAC2-47461A8D9931}"/>
              </a:ext>
            </a:extLst>
          </p:cNvPr>
          <p:cNvPicPr>
            <a:picLocks noGrp="1" noChangeAspect="1"/>
          </p:cNvPicPr>
          <p:nvPr>
            <p:ph type="pic" sz="quarter" idx="13"/>
          </p:nvPr>
        </p:nvPicPr>
        <p:blipFill>
          <a:blip r:embed="rId3"/>
          <a:srcRect l="21373" r="38717" b="-1"/>
          <a:stretch>
            <a:fillRect/>
          </a:stretch>
        </p:blipFill>
        <p:spPr>
          <a:xfrm>
            <a:off x="8091732" y="10"/>
            <a:ext cx="4100267" cy="6857990"/>
          </a:xfrm>
          <a:prstGeom prst="rect">
            <a:avLst/>
          </a:prstGeom>
          <a:noFill/>
        </p:spPr>
      </p:pic>
      <p:sp>
        <p:nvSpPr>
          <p:cNvPr id="3" name="Date Placeholder 3">
            <a:extLst>
              <a:ext uri="{FF2B5EF4-FFF2-40B4-BE49-F238E27FC236}">
                <a16:creationId xmlns:a16="http://schemas.microsoft.com/office/drawing/2014/main" id="{C01B52CA-2534-57C1-4410-B28555307257}"/>
              </a:ext>
            </a:extLst>
          </p:cNvPr>
          <p:cNvSpPr txBox="1">
            <a:spLocks/>
          </p:cNvSpPr>
          <p:nvPr/>
        </p:nvSpPr>
        <p:spPr>
          <a:xfrm>
            <a:off x="457199" y="6397586"/>
            <a:ext cx="4043855"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latin typeface="Gill Sans MT" panose="020B0502020104020203" pitchFamily="34" charset="77"/>
              </a:rPr>
              <a:t>30/viii/2025</a:t>
            </a:r>
          </a:p>
        </p:txBody>
      </p:sp>
      <p:sp>
        <p:nvSpPr>
          <p:cNvPr id="9" name="Footer Placeholder 4">
            <a:extLst>
              <a:ext uri="{FF2B5EF4-FFF2-40B4-BE49-F238E27FC236}">
                <a16:creationId xmlns:a16="http://schemas.microsoft.com/office/drawing/2014/main" id="{6E29CF25-95D3-2ABA-40DE-B53255D67593}"/>
              </a:ext>
            </a:extLst>
          </p:cNvPr>
          <p:cNvSpPr txBox="1">
            <a:spLocks/>
          </p:cNvSpPr>
          <p:nvPr/>
        </p:nvSpPr>
        <p:spPr>
          <a:xfrm>
            <a:off x="8324193" y="6397586"/>
            <a:ext cx="3238130"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The Authentic Leader</a:t>
            </a:r>
            <a:endParaRPr lang="en-US" dirty="0">
              <a:latin typeface="Gill Sans MT" panose="020B0502020104020203" pitchFamily="34" charset="77"/>
            </a:endParaRPr>
          </a:p>
        </p:txBody>
      </p:sp>
    </p:spTree>
    <p:extLst>
      <p:ext uri="{BB962C8B-B14F-4D97-AF65-F5344CB8AC3E}">
        <p14:creationId xmlns:p14="http://schemas.microsoft.com/office/powerpoint/2010/main" val="1795469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FB0DB-807C-D0E1-1F5A-4497B0C2D79A}"/>
              </a:ext>
            </a:extLst>
          </p:cNvPr>
          <p:cNvSpPr>
            <a:spLocks noGrp="1"/>
          </p:cNvSpPr>
          <p:nvPr>
            <p:ph type="title"/>
          </p:nvPr>
        </p:nvSpPr>
        <p:spPr>
          <a:xfrm>
            <a:off x="457200" y="457200"/>
            <a:ext cx="7084142" cy="968895"/>
          </a:xfrm>
        </p:spPr>
        <p:txBody>
          <a:bodyPr vert="horz" lIns="91440" tIns="45720" rIns="91440" bIns="45720" rtlCol="0" anchor="b">
            <a:normAutofit/>
          </a:bodyPr>
          <a:lstStyle/>
          <a:p>
            <a:r>
              <a:rPr lang="en-US" b="0" kern="1200" dirty="0">
                <a:latin typeface="Gill Sans MT" panose="020B0502020104020203" pitchFamily="34" charset="77"/>
              </a:rPr>
              <a:t>Safeguarding</a:t>
            </a:r>
          </a:p>
        </p:txBody>
      </p:sp>
      <p:sp>
        <p:nvSpPr>
          <p:cNvPr id="8" name="TextBox 7">
            <a:extLst>
              <a:ext uri="{FF2B5EF4-FFF2-40B4-BE49-F238E27FC236}">
                <a16:creationId xmlns:a16="http://schemas.microsoft.com/office/drawing/2014/main" id="{4E4CED7A-3C1D-4EFA-9397-A273B5581C9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199" y="1596044"/>
            <a:ext cx="7084143" cy="4686769"/>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Attendance as Safeguarding</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KCSIE 2025 classifies attendance issues as safeguarding concerns linked to broader welfare risks.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Expanded Online Safety Risks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New online risks include misinformation and conspiracy theories requiring advanced staff training and tailored curriculum.</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Early Years Safeguarding Enforcement</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Revised EYFS framework enforces criminal penalties for non-compliance, emphasizing zero tolerance in safeguarding failures.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Policy Integration and Staff Training</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Immediate policy reviews and staff briefings ensure safeguarding is embedded in all school operations.</a:t>
            </a:r>
          </a:p>
        </p:txBody>
      </p:sp>
      <p:sp>
        <p:nvSpPr>
          <p:cNvPr id="6" name="Slide Number Placeholder 5">
            <a:extLst>
              <a:ext uri="{FF2B5EF4-FFF2-40B4-BE49-F238E27FC236}">
                <a16:creationId xmlns:a16="http://schemas.microsoft.com/office/drawing/2014/main" id="{B711B398-F145-E158-BD5A-5BB226454432}"/>
              </a:ext>
            </a:extLst>
          </p:cNvPr>
          <p:cNvSpPr>
            <a:spLocks noGrp="1"/>
          </p:cNvSpPr>
          <p:nvPr>
            <p:ph type="sldNum" sz="quarter" idx="17"/>
          </p:nvPr>
        </p:nvSpPr>
        <p:spPr>
          <a:xfrm>
            <a:off x="7290151" y="6397956"/>
            <a:ext cx="499902" cy="364755"/>
          </a:xfrm>
        </p:spPr>
        <p:txBody>
          <a:bodyPr vert="horz" lIns="91440" tIns="45720" rIns="91440" bIns="45720" rtlCol="0" anchor="ctr">
            <a:normAutofit/>
          </a:bodyPr>
          <a:lstStyle/>
          <a:p>
            <a:pPr>
              <a:spcAft>
                <a:spcPts val="600"/>
              </a:spcAft>
            </a:pPr>
            <a:fld id="{CC057153-B650-4DEB-B370-79DDCFDCE934}" type="slidenum">
              <a:rPr lang="en-US" smtClean="0"/>
              <a:pPr>
                <a:spcAft>
                  <a:spcPts val="600"/>
                </a:spcAft>
              </a:pPr>
              <a:t>4</a:t>
            </a:fld>
            <a:endParaRPr lang="en-US"/>
          </a:p>
        </p:txBody>
      </p:sp>
      <p:pic>
        <p:nvPicPr>
          <p:cNvPr id="7" name="Content Placeholder 6" descr="Close up of a desk in elementary school. Empty classroom.">
            <a:extLst>
              <a:ext uri="{FF2B5EF4-FFF2-40B4-BE49-F238E27FC236}">
                <a16:creationId xmlns:a16="http://schemas.microsoft.com/office/drawing/2014/main" id="{5B977BEB-E44F-4387-9AD1-8A239FCC2542}"/>
              </a:ext>
            </a:extLst>
          </p:cNvPr>
          <p:cNvPicPr>
            <a:picLocks noGrp="1" noChangeAspect="1"/>
          </p:cNvPicPr>
          <p:nvPr>
            <p:ph type="pic" sz="quarter" idx="13"/>
          </p:nvPr>
        </p:nvPicPr>
        <p:blipFill>
          <a:blip r:embed="rId3"/>
          <a:srcRect l="48565" r="11526" b="-1"/>
          <a:stretch>
            <a:fillRect/>
          </a:stretch>
        </p:blipFill>
        <p:spPr>
          <a:xfrm>
            <a:off x="8091732" y="10"/>
            <a:ext cx="4100267" cy="6857990"/>
          </a:xfrm>
          <a:prstGeom prst="rect">
            <a:avLst/>
          </a:prstGeom>
          <a:noFill/>
        </p:spPr>
      </p:pic>
      <p:sp>
        <p:nvSpPr>
          <p:cNvPr id="3" name="Date Placeholder 3">
            <a:extLst>
              <a:ext uri="{FF2B5EF4-FFF2-40B4-BE49-F238E27FC236}">
                <a16:creationId xmlns:a16="http://schemas.microsoft.com/office/drawing/2014/main" id="{2C784566-539C-551E-5215-C7A23C07D265}"/>
              </a:ext>
            </a:extLst>
          </p:cNvPr>
          <p:cNvSpPr txBox="1">
            <a:spLocks/>
          </p:cNvSpPr>
          <p:nvPr/>
        </p:nvSpPr>
        <p:spPr>
          <a:xfrm>
            <a:off x="457199" y="6397586"/>
            <a:ext cx="4043855"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latin typeface="Gill Sans MT" panose="020B0502020104020203" pitchFamily="34" charset="77"/>
              </a:rPr>
              <a:t>30/viii/2025</a:t>
            </a:r>
          </a:p>
        </p:txBody>
      </p:sp>
      <p:sp>
        <p:nvSpPr>
          <p:cNvPr id="9" name="Footer Placeholder 4">
            <a:extLst>
              <a:ext uri="{FF2B5EF4-FFF2-40B4-BE49-F238E27FC236}">
                <a16:creationId xmlns:a16="http://schemas.microsoft.com/office/drawing/2014/main" id="{3FCC5244-431C-D4CB-1234-213CA86C004C}"/>
              </a:ext>
            </a:extLst>
          </p:cNvPr>
          <p:cNvSpPr txBox="1">
            <a:spLocks/>
          </p:cNvSpPr>
          <p:nvPr/>
        </p:nvSpPr>
        <p:spPr>
          <a:xfrm>
            <a:off x="8324193" y="6397586"/>
            <a:ext cx="3238130"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The Authentic Leader</a:t>
            </a:r>
            <a:endParaRPr lang="en-US" dirty="0">
              <a:latin typeface="Gill Sans MT" panose="020B0502020104020203" pitchFamily="34" charset="77"/>
            </a:endParaRPr>
          </a:p>
        </p:txBody>
      </p:sp>
    </p:spTree>
    <p:extLst>
      <p:ext uri="{BB962C8B-B14F-4D97-AF65-F5344CB8AC3E}">
        <p14:creationId xmlns:p14="http://schemas.microsoft.com/office/powerpoint/2010/main" val="1871478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F255-8CE0-3941-6D8A-ABDF965D26EC}"/>
              </a:ext>
            </a:extLst>
          </p:cNvPr>
          <p:cNvSpPr>
            <a:spLocks noGrp="1"/>
          </p:cNvSpPr>
          <p:nvPr>
            <p:ph type="title"/>
          </p:nvPr>
        </p:nvSpPr>
        <p:spPr>
          <a:xfrm>
            <a:off x="457200" y="433551"/>
            <a:ext cx="3836126" cy="1434662"/>
          </a:xfrm>
        </p:spPr>
        <p:txBody>
          <a:bodyPr vert="horz" lIns="91440" tIns="45720" rIns="91440" bIns="45720" rtlCol="0" anchor="b">
            <a:normAutofit/>
          </a:bodyPr>
          <a:lstStyle/>
          <a:p>
            <a:r>
              <a:rPr lang="en-US" b="0" kern="1200" dirty="0">
                <a:latin typeface="Gill Sans MT" panose="020B0502020104020203" pitchFamily="34" charset="77"/>
              </a:rPr>
              <a:t>Curriculum</a:t>
            </a:r>
          </a:p>
        </p:txBody>
      </p:sp>
      <p:sp>
        <p:nvSpPr>
          <p:cNvPr id="8" name="TextBox 7">
            <a:extLst>
              <a:ext uri="{FF2B5EF4-FFF2-40B4-BE49-F238E27FC236}">
                <a16:creationId xmlns:a16="http://schemas.microsoft.com/office/drawing/2014/main" id="{CBE7344D-7EB5-4B18-9682-1F487952F1E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200" y="2413678"/>
            <a:ext cx="3836126" cy="3892529"/>
          </a:xfrm>
          <a:prstGeom prst="rect">
            <a:avLst/>
          </a:prstGeom>
        </p:spPr>
        <p:txBody>
          <a:bodyPr>
            <a:normAutofit/>
          </a:bodyPr>
          <a:lstStyle/>
          <a:p>
            <a:pPr marL="0" indent="0">
              <a:lnSpc>
                <a:spcPct val="90000"/>
              </a:lnSpc>
              <a:spcBef>
                <a:spcPts val="2500"/>
              </a:spcBef>
              <a:spcAft>
                <a:spcPts val="600"/>
              </a:spcAft>
              <a:buNone/>
            </a:pPr>
            <a:r>
              <a:rPr lang="en-US" sz="1400" b="1" dirty="0">
                <a:latin typeface="Gill Sans MT" panose="020B0502020104020203" pitchFamily="34" charset="77"/>
              </a:rPr>
              <a:t>RSHE Statutory Changes</a:t>
            </a:r>
          </a:p>
          <a:p>
            <a:pPr marL="0" lvl="1" indent="0">
              <a:lnSpc>
                <a:spcPct val="90000"/>
              </a:lnSpc>
              <a:spcBef>
                <a:spcPts val="1000"/>
              </a:spcBef>
              <a:spcAft>
                <a:spcPts val="600"/>
              </a:spcAft>
              <a:buNone/>
            </a:pPr>
            <a:r>
              <a:rPr lang="en-US" sz="1400" dirty="0">
                <a:latin typeface="Gill Sans MT" panose="020B0502020104020203" pitchFamily="34" charset="77"/>
              </a:rPr>
              <a:t>RSHE guidance becomes statutory in September 2026, addressing new online risks and relationship challenges.</a:t>
            </a:r>
          </a:p>
          <a:p>
            <a:pPr marL="0" indent="0">
              <a:lnSpc>
                <a:spcPct val="90000"/>
              </a:lnSpc>
              <a:spcBef>
                <a:spcPts val="2500"/>
              </a:spcBef>
              <a:spcAft>
                <a:spcPts val="600"/>
              </a:spcAft>
              <a:buNone/>
            </a:pPr>
            <a:r>
              <a:rPr lang="en-US" sz="1400" b="1" dirty="0">
                <a:latin typeface="Gill Sans MT" panose="020B0502020104020203" pitchFamily="34" charset="77"/>
              </a:rPr>
              <a:t>Implementation Preparation</a:t>
            </a:r>
          </a:p>
          <a:p>
            <a:pPr marL="0" lvl="1" indent="0">
              <a:lnSpc>
                <a:spcPct val="90000"/>
              </a:lnSpc>
              <a:spcBef>
                <a:spcPts val="1000"/>
              </a:spcBef>
              <a:spcAft>
                <a:spcPts val="600"/>
              </a:spcAft>
              <a:buNone/>
            </a:pPr>
            <a:r>
              <a:rPr lang="en-US" sz="1400" dirty="0">
                <a:latin typeface="Gill Sans MT" panose="020B0502020104020203" pitchFamily="34" charset="77"/>
              </a:rPr>
              <a:t>Schools should use the one-year window to consult parents, pilot content, and train staff for RSHE changes.</a:t>
            </a:r>
          </a:p>
          <a:p>
            <a:pPr marL="0" indent="0">
              <a:lnSpc>
                <a:spcPct val="90000"/>
              </a:lnSpc>
              <a:spcBef>
                <a:spcPts val="2500"/>
              </a:spcBef>
              <a:spcAft>
                <a:spcPts val="600"/>
              </a:spcAft>
              <a:buNone/>
            </a:pPr>
            <a:r>
              <a:rPr lang="en-US" sz="1400" b="1" dirty="0">
                <a:latin typeface="Gill Sans MT" panose="020B0502020104020203" pitchFamily="34" charset="77"/>
              </a:rPr>
              <a:t>Broader Safeguarding Integration</a:t>
            </a:r>
          </a:p>
          <a:p>
            <a:pPr marL="0" lvl="1" indent="0">
              <a:lnSpc>
                <a:spcPct val="90000"/>
              </a:lnSpc>
              <a:spcBef>
                <a:spcPts val="1000"/>
              </a:spcBef>
              <a:spcAft>
                <a:spcPts val="600"/>
              </a:spcAft>
              <a:buNone/>
            </a:pPr>
            <a:r>
              <a:rPr lang="en-US" sz="1400" dirty="0">
                <a:latin typeface="Gill Sans MT" panose="020B0502020104020203" pitchFamily="34" charset="77"/>
              </a:rPr>
              <a:t>Curriculum must incorporate digital literacy and critical thinking to combat online harms effectively.</a:t>
            </a:r>
          </a:p>
        </p:txBody>
      </p:sp>
      <p:sp>
        <p:nvSpPr>
          <p:cNvPr id="6" name="Slide Number Placeholder 5">
            <a:extLst>
              <a:ext uri="{FF2B5EF4-FFF2-40B4-BE49-F238E27FC236}">
                <a16:creationId xmlns:a16="http://schemas.microsoft.com/office/drawing/2014/main" id="{55CE537C-157A-6E83-F6D8-2AB32D068208}"/>
              </a:ext>
            </a:extLst>
          </p:cNvPr>
          <p:cNvSpPr>
            <a:spLocks noGrp="1"/>
          </p:cNvSpPr>
          <p:nvPr>
            <p:ph type="sldNum" sz="quarter" idx="12"/>
          </p:nvPr>
        </p:nvSpPr>
        <p:spPr>
          <a:xfrm>
            <a:off x="4160345" y="6398016"/>
            <a:ext cx="512380" cy="365125"/>
          </a:xfrm>
        </p:spPr>
        <p:txBody>
          <a:bodyPr vert="horz" lIns="91440" tIns="45720" rIns="91440" bIns="45720" rtlCol="0" anchor="ctr">
            <a:normAutofit/>
          </a:bodyPr>
          <a:lstStyle/>
          <a:p>
            <a:pPr>
              <a:spcAft>
                <a:spcPts val="600"/>
              </a:spcAft>
            </a:pPr>
            <a:fld id="{CC057153-B650-4DEB-B370-79DDCFDCE934}" type="slidenum">
              <a:rPr lang="en-US" smtClean="0"/>
              <a:pPr>
                <a:spcAft>
                  <a:spcPts val="600"/>
                </a:spcAft>
              </a:pPr>
              <a:t>5</a:t>
            </a:fld>
            <a:endParaRPr lang="en-US"/>
          </a:p>
        </p:txBody>
      </p:sp>
      <p:pic>
        <p:nvPicPr>
          <p:cNvPr id="7" name="Content Placeholder 6" descr="Beautiful young African American female gives demonstration to E-learning students at home or in dorms.">
            <a:extLst>
              <a:ext uri="{FF2B5EF4-FFF2-40B4-BE49-F238E27FC236}">
                <a16:creationId xmlns:a16="http://schemas.microsoft.com/office/drawing/2014/main" id="{DC72B34D-5FE6-4113-ADBD-D0957BB33E02}"/>
              </a:ext>
            </a:extLst>
          </p:cNvPr>
          <p:cNvPicPr>
            <a:picLocks noGrp="1" noChangeAspect="1"/>
          </p:cNvPicPr>
          <p:nvPr>
            <p:ph type="pic" sz="quarter" idx="13"/>
          </p:nvPr>
        </p:nvPicPr>
        <p:blipFill>
          <a:blip r:embed="rId3"/>
          <a:srcRect r="27679" b="-1"/>
          <a:stretch>
            <a:fillRect/>
          </a:stretch>
        </p:blipFill>
        <p:spPr>
          <a:xfrm>
            <a:off x="4761780" y="10"/>
            <a:ext cx="7430219" cy="6857990"/>
          </a:xfrm>
          <a:prstGeom prst="rect">
            <a:avLst/>
          </a:prstGeom>
          <a:noFill/>
        </p:spPr>
      </p:pic>
      <p:sp>
        <p:nvSpPr>
          <p:cNvPr id="3" name="Date Placeholder 3">
            <a:extLst>
              <a:ext uri="{FF2B5EF4-FFF2-40B4-BE49-F238E27FC236}">
                <a16:creationId xmlns:a16="http://schemas.microsoft.com/office/drawing/2014/main" id="{1CD6AF8A-3567-AF24-AC36-AC20BD82C822}"/>
              </a:ext>
            </a:extLst>
          </p:cNvPr>
          <p:cNvSpPr txBox="1">
            <a:spLocks/>
          </p:cNvSpPr>
          <p:nvPr/>
        </p:nvSpPr>
        <p:spPr>
          <a:xfrm>
            <a:off x="457199" y="6397586"/>
            <a:ext cx="4043855"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latin typeface="Gill Sans MT" panose="020B0502020104020203" pitchFamily="34" charset="77"/>
              </a:rPr>
              <a:t>30/viii/2025</a:t>
            </a:r>
          </a:p>
        </p:txBody>
      </p:sp>
      <p:sp>
        <p:nvSpPr>
          <p:cNvPr id="9" name="Footer Placeholder 4">
            <a:extLst>
              <a:ext uri="{FF2B5EF4-FFF2-40B4-BE49-F238E27FC236}">
                <a16:creationId xmlns:a16="http://schemas.microsoft.com/office/drawing/2014/main" id="{0EBE5DE4-D325-C51B-7C79-BD238AADE6D8}"/>
              </a:ext>
            </a:extLst>
          </p:cNvPr>
          <p:cNvSpPr txBox="1">
            <a:spLocks/>
          </p:cNvSpPr>
          <p:nvPr/>
        </p:nvSpPr>
        <p:spPr>
          <a:xfrm>
            <a:off x="8324193" y="6397586"/>
            <a:ext cx="3238130"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The Authentic Leader</a:t>
            </a:r>
            <a:endParaRPr lang="en-US" dirty="0">
              <a:latin typeface="Gill Sans MT" panose="020B0502020104020203" pitchFamily="34" charset="77"/>
            </a:endParaRPr>
          </a:p>
        </p:txBody>
      </p:sp>
    </p:spTree>
    <p:extLst>
      <p:ext uri="{BB962C8B-B14F-4D97-AF65-F5344CB8AC3E}">
        <p14:creationId xmlns:p14="http://schemas.microsoft.com/office/powerpoint/2010/main" val="6632817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0D533-B5B1-A31C-3D3E-33825DA4741C}"/>
              </a:ext>
            </a:extLst>
          </p:cNvPr>
          <p:cNvSpPr>
            <a:spLocks noGrp="1"/>
          </p:cNvSpPr>
          <p:nvPr>
            <p:ph type="title"/>
          </p:nvPr>
        </p:nvSpPr>
        <p:spPr>
          <a:xfrm>
            <a:off x="457200" y="457200"/>
            <a:ext cx="4380272" cy="1453896"/>
          </a:xfrm>
        </p:spPr>
        <p:txBody>
          <a:bodyPr vert="horz" lIns="91440" tIns="45720" rIns="91440" bIns="45720" rtlCol="0" anchor="t">
            <a:normAutofit/>
          </a:bodyPr>
          <a:lstStyle/>
          <a:p>
            <a:r>
              <a:rPr lang="en-US" b="0" kern="1200" dirty="0">
                <a:latin typeface="Gill Sans MT" panose="020B0502020104020203" pitchFamily="34" charset="77"/>
              </a:rPr>
              <a:t>Ofsted</a:t>
            </a:r>
          </a:p>
        </p:txBody>
      </p:sp>
      <p:pic>
        <p:nvPicPr>
          <p:cNvPr id="7" name="Content Placeholder 6" descr="shot of progress report">
            <a:extLst>
              <a:ext uri="{FF2B5EF4-FFF2-40B4-BE49-F238E27FC236}">
                <a16:creationId xmlns:a16="http://schemas.microsoft.com/office/drawing/2014/main" id="{00D94E57-50A3-4BF1-A5CA-B2E1B7C853A0}"/>
              </a:ext>
            </a:extLst>
          </p:cNvPr>
          <p:cNvPicPr>
            <a:picLocks noGrp="1" noChangeAspect="1"/>
          </p:cNvPicPr>
          <p:nvPr>
            <p:ph type="pic" sz="quarter" idx="13"/>
          </p:nvPr>
        </p:nvPicPr>
        <p:blipFill>
          <a:blip r:embed="rId3"/>
          <a:srcRect r="20693" b="1"/>
          <a:stretch>
            <a:fillRect/>
          </a:stretch>
        </p:blipFill>
        <p:spPr>
          <a:xfrm>
            <a:off x="20" y="2175642"/>
            <a:ext cx="5584186" cy="4682358"/>
          </a:xfrm>
          <a:prstGeom prst="rect">
            <a:avLst/>
          </a:prstGeom>
          <a:noFill/>
        </p:spPr>
      </p:pic>
      <p:sp>
        <p:nvSpPr>
          <p:cNvPr id="8" name="TextBox 7">
            <a:extLst>
              <a:ext uri="{FF2B5EF4-FFF2-40B4-BE49-F238E27FC236}">
                <a16:creationId xmlns:a16="http://schemas.microsoft.com/office/drawing/2014/main" id="{782C70AF-1729-4B42-B7F2-423F2D28FB7A}"/>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457201"/>
            <a:ext cx="5585925" cy="587533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New Accountability Framework</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From November 2025, Ofsted replaces single-word judgments with detailed reports covering up to 11 evaluation categories.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Safeguarding Assessment</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Safeguarding will be assessed on a binary 'Met' or 'Not Met' scale, emphasizing its critical importance.</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Revised Inspection Process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Inspections start after notice at 9:30 AM Monday; 'deep dives' are replaced by mutually agreed 'areas of focus'.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Preparation for Leaders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School leaders must align evaluations with new criteria and document contextual challenges and strengths.</a:t>
            </a:r>
          </a:p>
        </p:txBody>
      </p:sp>
      <p:sp>
        <p:nvSpPr>
          <p:cNvPr id="6" name="Slide Number Placeholder 5">
            <a:extLst>
              <a:ext uri="{FF2B5EF4-FFF2-40B4-BE49-F238E27FC236}">
                <a16:creationId xmlns:a16="http://schemas.microsoft.com/office/drawing/2014/main" id="{45C6A80F-DFF3-415B-ED9D-B5A25EA6D32F}"/>
              </a:ext>
            </a:extLst>
          </p:cNvPr>
          <p:cNvSpPr>
            <a:spLocks noGrp="1"/>
          </p:cNvSpPr>
          <p:nvPr>
            <p:ph type="sldNum" sz="quarter" idx="12"/>
          </p:nvPr>
        </p:nvSpPr>
        <p:spPr>
          <a:xfrm>
            <a:off x="11562323" y="6397586"/>
            <a:ext cx="530578" cy="365125"/>
          </a:xfrm>
        </p:spPr>
        <p:txBody>
          <a:bodyPr vert="horz" lIns="91440" tIns="45720" rIns="91440" bIns="45720" rtlCol="0" anchor="ctr">
            <a:normAutofit/>
          </a:bodyPr>
          <a:lstStyle/>
          <a:p>
            <a:pPr>
              <a:spcAft>
                <a:spcPts val="600"/>
              </a:spcAft>
            </a:pPr>
            <a:fld id="{CC057153-B650-4DEB-B370-79DDCFDCE934}" type="slidenum">
              <a:rPr lang="en-US" smtClean="0"/>
              <a:pPr>
                <a:spcAft>
                  <a:spcPts val="600"/>
                </a:spcAft>
              </a:pPr>
              <a:t>6</a:t>
            </a:fld>
            <a:endParaRPr lang="en-US"/>
          </a:p>
        </p:txBody>
      </p:sp>
      <p:sp>
        <p:nvSpPr>
          <p:cNvPr id="3" name="Date Placeholder 3">
            <a:extLst>
              <a:ext uri="{FF2B5EF4-FFF2-40B4-BE49-F238E27FC236}">
                <a16:creationId xmlns:a16="http://schemas.microsoft.com/office/drawing/2014/main" id="{C431623E-71AC-251B-4D7E-57BEB88C4149}"/>
              </a:ext>
            </a:extLst>
          </p:cNvPr>
          <p:cNvSpPr txBox="1">
            <a:spLocks/>
          </p:cNvSpPr>
          <p:nvPr/>
        </p:nvSpPr>
        <p:spPr>
          <a:xfrm>
            <a:off x="1704108" y="6397586"/>
            <a:ext cx="4043855"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latin typeface="Gill Sans MT" panose="020B0502020104020203" pitchFamily="34" charset="77"/>
              </a:rPr>
              <a:t>30/viii/2025</a:t>
            </a:r>
          </a:p>
        </p:txBody>
      </p:sp>
      <p:sp>
        <p:nvSpPr>
          <p:cNvPr id="9" name="Footer Placeholder 4">
            <a:extLst>
              <a:ext uri="{FF2B5EF4-FFF2-40B4-BE49-F238E27FC236}">
                <a16:creationId xmlns:a16="http://schemas.microsoft.com/office/drawing/2014/main" id="{64C0376D-F97E-B6A7-5330-3254091257EC}"/>
              </a:ext>
            </a:extLst>
          </p:cNvPr>
          <p:cNvSpPr txBox="1">
            <a:spLocks/>
          </p:cNvSpPr>
          <p:nvPr/>
        </p:nvSpPr>
        <p:spPr>
          <a:xfrm>
            <a:off x="9571102" y="6397586"/>
            <a:ext cx="3238130"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The Authentic Leader</a:t>
            </a:r>
            <a:endParaRPr lang="en-US" dirty="0">
              <a:latin typeface="Gill Sans MT" panose="020B0502020104020203" pitchFamily="34" charset="77"/>
            </a:endParaRPr>
          </a:p>
        </p:txBody>
      </p:sp>
    </p:spTree>
    <p:extLst>
      <p:ext uri="{BB962C8B-B14F-4D97-AF65-F5344CB8AC3E}">
        <p14:creationId xmlns:p14="http://schemas.microsoft.com/office/powerpoint/2010/main" val="980661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B2629-C99B-B240-0ADC-CE617B46AB31}"/>
              </a:ext>
            </a:extLst>
          </p:cNvPr>
          <p:cNvSpPr>
            <a:spLocks noGrp="1"/>
          </p:cNvSpPr>
          <p:nvPr>
            <p:ph type="title"/>
          </p:nvPr>
        </p:nvSpPr>
        <p:spPr>
          <a:xfrm>
            <a:off x="457200" y="457200"/>
            <a:ext cx="7084142" cy="968895"/>
          </a:xfrm>
        </p:spPr>
        <p:txBody>
          <a:bodyPr vert="horz" lIns="91440" tIns="45720" rIns="91440" bIns="45720" rtlCol="0" anchor="b">
            <a:normAutofit/>
          </a:bodyPr>
          <a:lstStyle/>
          <a:p>
            <a:r>
              <a:rPr lang="en-US" b="0" kern="1200" dirty="0">
                <a:latin typeface="Gill Sans MT" panose="020B0502020104020203" pitchFamily="34" charset="77"/>
              </a:rPr>
              <a:t>Strategic Actions</a:t>
            </a:r>
          </a:p>
        </p:txBody>
      </p:sp>
      <p:sp>
        <p:nvSpPr>
          <p:cNvPr id="8" name="TextBox 7">
            <a:extLst>
              <a:ext uri="{FF2B5EF4-FFF2-40B4-BE49-F238E27FC236}">
                <a16:creationId xmlns:a16="http://schemas.microsoft.com/office/drawing/2014/main" id="{DC70AF1F-3136-468B-B687-989049C8EB6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199" y="1596044"/>
            <a:ext cx="7084143" cy="4686769"/>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Short-Term Strategic Actions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Review budgets, update safeguarding and EYFS policies, and train staff on new statutory requirements immediately.</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Self-Evaluation and Ofsted Preparation</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Conduct self-evaluation against new Ofsted report card criteria to prepare for upcoming inspections.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Mid-Term Priorities</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Plan for RSHE curriculum updates, adjust recruitment for QTS requirements, and monitor legislative changes.</a:t>
            </a:r>
          </a:p>
          <a:p>
            <a:pPr marL="0" indent="0">
              <a:spcBef>
                <a:spcPts val="2500"/>
              </a:spcBef>
              <a:spcAft>
                <a:spcPts val="600"/>
              </a:spcAft>
              <a:buFont typeface="Arial" panose="020B0604020202020204" pitchFamily="34" charset="0"/>
              <a:buNone/>
            </a:pPr>
            <a:r>
              <a:rPr lang="en-US" sz="1400" b="1" dirty="0">
                <a:latin typeface="Gill Sans MT" panose="020B0502020104020203" pitchFamily="34" charset="77"/>
              </a:rPr>
              <a:t>Holistic Leadership Approach</a:t>
            </a:r>
          </a:p>
          <a:p>
            <a:pPr marL="0" lvl="1" indent="0">
              <a:spcBef>
                <a:spcPts val="1000"/>
              </a:spcBef>
              <a:spcAft>
                <a:spcPts val="600"/>
              </a:spcAft>
              <a:buFont typeface="Arial" panose="020B0604020202020204" pitchFamily="34" charset="0"/>
              <a:buNone/>
            </a:pPr>
            <a:r>
              <a:rPr lang="en-US" sz="1400" dirty="0">
                <a:latin typeface="Gill Sans MT" panose="020B0502020104020203" pitchFamily="34" charset="77"/>
              </a:rPr>
              <a:t>Employ an interconnected leadership approach to meet challenges and drive continuous school improvement.</a:t>
            </a:r>
          </a:p>
        </p:txBody>
      </p:sp>
      <p:sp>
        <p:nvSpPr>
          <p:cNvPr id="6" name="Slide Number Placeholder 5">
            <a:extLst>
              <a:ext uri="{FF2B5EF4-FFF2-40B4-BE49-F238E27FC236}">
                <a16:creationId xmlns:a16="http://schemas.microsoft.com/office/drawing/2014/main" id="{BF94232B-2F0D-9A46-3EB6-62CB25AAD824}"/>
              </a:ext>
            </a:extLst>
          </p:cNvPr>
          <p:cNvSpPr>
            <a:spLocks noGrp="1"/>
          </p:cNvSpPr>
          <p:nvPr>
            <p:ph type="sldNum" sz="quarter" idx="17"/>
          </p:nvPr>
        </p:nvSpPr>
        <p:spPr>
          <a:xfrm>
            <a:off x="7290151" y="6397956"/>
            <a:ext cx="499902" cy="364755"/>
          </a:xfrm>
        </p:spPr>
        <p:txBody>
          <a:bodyPr vert="horz" lIns="91440" tIns="45720" rIns="91440" bIns="45720" rtlCol="0" anchor="ctr">
            <a:normAutofit/>
          </a:bodyPr>
          <a:lstStyle/>
          <a:p>
            <a:pPr>
              <a:spcAft>
                <a:spcPts val="600"/>
              </a:spcAft>
            </a:pPr>
            <a:fld id="{CC057153-B650-4DEB-B370-79DDCFDCE934}" type="slidenum">
              <a:rPr lang="en-US" smtClean="0"/>
              <a:pPr>
                <a:spcAft>
                  <a:spcPts val="600"/>
                </a:spcAft>
              </a:pPr>
              <a:t>7</a:t>
            </a:fld>
            <a:endParaRPr lang="en-US"/>
          </a:p>
        </p:txBody>
      </p:sp>
      <p:pic>
        <p:nvPicPr>
          <p:cNvPr id="7" name="Content Placeholder 6" descr="Education classroom training team leader">
            <a:extLst>
              <a:ext uri="{FF2B5EF4-FFF2-40B4-BE49-F238E27FC236}">
                <a16:creationId xmlns:a16="http://schemas.microsoft.com/office/drawing/2014/main" id="{BF4B890F-3962-4E69-B9FC-31D1AA6B8AF9}"/>
              </a:ext>
            </a:extLst>
          </p:cNvPr>
          <p:cNvPicPr>
            <a:picLocks noGrp="1" noChangeAspect="1"/>
          </p:cNvPicPr>
          <p:nvPr>
            <p:ph type="pic" sz="quarter" idx="13"/>
          </p:nvPr>
        </p:nvPicPr>
        <p:blipFill>
          <a:blip r:embed="rId3"/>
          <a:srcRect l="35073" r="20086"/>
          <a:stretch>
            <a:fillRect/>
          </a:stretch>
        </p:blipFill>
        <p:spPr>
          <a:xfrm>
            <a:off x="8091732" y="10"/>
            <a:ext cx="4100267" cy="6857990"/>
          </a:xfrm>
          <a:prstGeom prst="rect">
            <a:avLst/>
          </a:prstGeom>
          <a:noFill/>
        </p:spPr>
      </p:pic>
      <p:sp>
        <p:nvSpPr>
          <p:cNvPr id="3" name="Date Placeholder 3">
            <a:extLst>
              <a:ext uri="{FF2B5EF4-FFF2-40B4-BE49-F238E27FC236}">
                <a16:creationId xmlns:a16="http://schemas.microsoft.com/office/drawing/2014/main" id="{45D44353-3B16-6ED8-7ECA-3BC96CAECCA5}"/>
              </a:ext>
            </a:extLst>
          </p:cNvPr>
          <p:cNvSpPr txBox="1">
            <a:spLocks/>
          </p:cNvSpPr>
          <p:nvPr/>
        </p:nvSpPr>
        <p:spPr>
          <a:xfrm>
            <a:off x="457199" y="6397586"/>
            <a:ext cx="4043855"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latin typeface="Gill Sans MT" panose="020B0502020104020203" pitchFamily="34" charset="77"/>
              </a:rPr>
              <a:t>30/viii/2025</a:t>
            </a:r>
          </a:p>
        </p:txBody>
      </p:sp>
      <p:sp>
        <p:nvSpPr>
          <p:cNvPr id="9" name="Footer Placeholder 4">
            <a:extLst>
              <a:ext uri="{FF2B5EF4-FFF2-40B4-BE49-F238E27FC236}">
                <a16:creationId xmlns:a16="http://schemas.microsoft.com/office/drawing/2014/main" id="{38A6F318-3908-A845-D595-965648B7D039}"/>
              </a:ext>
            </a:extLst>
          </p:cNvPr>
          <p:cNvSpPr txBox="1">
            <a:spLocks/>
          </p:cNvSpPr>
          <p:nvPr/>
        </p:nvSpPr>
        <p:spPr>
          <a:xfrm>
            <a:off x="8324193" y="6397586"/>
            <a:ext cx="3238130" cy="365125"/>
          </a:xfrm>
          <a:prstGeom prst="rect">
            <a:avLst/>
          </a:prstGeom>
        </p:spPr>
        <p:txBody>
          <a:bodyPr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atin typeface="Gill Sans MT" panose="020B0502020104020203" pitchFamily="34" charset="77"/>
              </a:rPr>
              <a:t>The Authentic Leader</a:t>
            </a:r>
            <a:endParaRPr lang="en-US" dirty="0">
              <a:latin typeface="Gill Sans MT" panose="020B0502020104020203" pitchFamily="34" charset="77"/>
            </a:endParaRPr>
          </a:p>
        </p:txBody>
      </p:sp>
    </p:spTree>
    <p:extLst>
      <p:ext uri="{BB962C8B-B14F-4D97-AF65-F5344CB8AC3E}">
        <p14:creationId xmlns:p14="http://schemas.microsoft.com/office/powerpoint/2010/main" val="2507971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Bevel">
  <a:themeElements>
    <a:clrScheme name="Bevel">
      <a:dk1>
        <a:srgbClr val="090909"/>
      </a:dk1>
      <a:lt1>
        <a:sysClr val="window" lastClr="FFFFFF"/>
      </a:lt1>
      <a:dk2>
        <a:srgbClr val="1D1D1D"/>
      </a:dk2>
      <a:lt2>
        <a:srgbClr val="F1F2F3"/>
      </a:lt2>
      <a:accent1>
        <a:srgbClr val="2A38D5"/>
      </a:accent1>
      <a:accent2>
        <a:srgbClr val="F15928"/>
      </a:accent2>
      <a:accent3>
        <a:srgbClr val="00B4E6"/>
      </a:accent3>
      <a:accent4>
        <a:srgbClr val="0372FF"/>
      </a:accent4>
      <a:accent5>
        <a:srgbClr val="9196F3"/>
      </a:accent5>
      <a:accent6>
        <a:srgbClr val="90A0AD"/>
      </a:accent6>
      <a:hlink>
        <a:srgbClr val="F15928"/>
      </a:hlink>
      <a:folHlink>
        <a:srgbClr val="00B4E6"/>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_win32_DN_V2" id="{35DA499A-085A-4E3E-92EC-48B4922E938B}" vid="{14DDC8D4-282F-4E4E-AFE2-B9DA7AC991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1610</Words>
  <Application>Microsoft Macintosh PowerPoint</Application>
  <PresentationFormat>Widescreen</PresentationFormat>
  <Paragraphs>84</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Bierstadt</vt:lpstr>
      <vt:lpstr>Calibri</vt:lpstr>
      <vt:lpstr>Gill Sans MT</vt:lpstr>
      <vt:lpstr>Bevel</vt:lpstr>
      <vt:lpstr>Jacob's Ladder: Smart Summary</vt:lpstr>
      <vt:lpstr>Leadership Priorities for 2025/26</vt:lpstr>
      <vt:lpstr>Funding</vt:lpstr>
      <vt:lpstr>Safeguarding</vt:lpstr>
      <vt:lpstr>Curriculum</vt:lpstr>
      <vt:lpstr>Ofsted</vt:lpstr>
      <vt:lpstr>Strategic Actions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Edmundson</cp:lastModifiedBy>
  <cp:revision>3</cp:revision>
  <dcterms:created xsi:type="dcterms:W3CDTF">2013-07-15T20:26:40Z</dcterms:created>
  <dcterms:modified xsi:type="dcterms:W3CDTF">2025-08-30T12:20:20Z</dcterms:modified>
</cp:coreProperties>
</file>